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7" r:id="rId4"/>
    <p:sldId id="268" r:id="rId5"/>
    <p:sldId id="258" r:id="rId6"/>
    <p:sldId id="261" r:id="rId7"/>
    <p:sldId id="269" r:id="rId8"/>
    <p:sldId id="262" r:id="rId9"/>
    <p:sldId id="274" r:id="rId10"/>
    <p:sldId id="264" r:id="rId11"/>
    <p:sldId id="270" r:id="rId12"/>
    <p:sldId id="259" r:id="rId13"/>
    <p:sldId id="260" r:id="rId14"/>
    <p:sldId id="263" r:id="rId15"/>
    <p:sldId id="265" r:id="rId16"/>
    <p:sldId id="266" r:id="rId17"/>
    <p:sldId id="271" r:id="rId18"/>
    <p:sldId id="272" r:id="rId19"/>
    <p:sldId id="273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</p:embeddedFont>
    <p:embeddedFont>
      <p:font typeface="Public Sans Bold" panose="020B0604020202020204" charset="0"/>
      <p:regular r:id="rId27"/>
    </p:embeddedFont>
    <p:embeddedFont>
      <p:font typeface="Public Sans Heavy" panose="020B0604020202020204" charset="0"/>
      <p:regular r:id="rId28"/>
    </p:embeddedFont>
    <p:embeddedFont>
      <p:font typeface="Public Sans Medium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22" autoAdjust="0"/>
  </p:normalViewPr>
  <p:slideViewPr>
    <p:cSldViewPr>
      <p:cViewPr varScale="1">
        <p:scale>
          <a:sx n="69" d="100"/>
          <a:sy n="69" d="100"/>
        </p:scale>
        <p:origin x="79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318D9-41C3-4602-B99C-026CE455F6BF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E371A-0AB8-45FF-A89C-87043D1E15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08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E371A-0AB8-45FF-A89C-87043D1E154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174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E371A-0AB8-45FF-A89C-87043D1E154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83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svg"/><Relationship Id="rId1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12.png"/><Relationship Id="rId17" Type="http://schemas.openxmlformats.org/officeDocument/2006/relationships/image" Target="../media/image15.svg"/><Relationship Id="rId2" Type="http://schemas.openxmlformats.org/officeDocument/2006/relationships/image" Target="../media/image18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8.svg"/><Relationship Id="rId5" Type="http://schemas.openxmlformats.org/officeDocument/2006/relationships/image" Target="../media/image17.svg"/><Relationship Id="rId15" Type="http://schemas.openxmlformats.org/officeDocument/2006/relationships/image" Target="../media/image11.svg"/><Relationship Id="rId10" Type="http://schemas.openxmlformats.org/officeDocument/2006/relationships/image" Target="../media/image7.png"/><Relationship Id="rId19" Type="http://schemas.openxmlformats.org/officeDocument/2006/relationships/image" Target="../media/image21.svg"/><Relationship Id="rId4" Type="http://schemas.openxmlformats.org/officeDocument/2006/relationships/image" Target="../media/image16.png"/><Relationship Id="rId9" Type="http://schemas.openxmlformats.org/officeDocument/2006/relationships/image" Target="../media/image6.svg"/><Relationship Id="rId1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svg"/><Relationship Id="rId7" Type="http://schemas.openxmlformats.org/officeDocument/2006/relationships/image" Target="../media/image17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56.svg"/><Relationship Id="rId10" Type="http://schemas.openxmlformats.org/officeDocument/2006/relationships/image" Target="../media/image24.png"/><Relationship Id="rId4" Type="http://schemas.openxmlformats.org/officeDocument/2006/relationships/image" Target="../media/image55.png"/><Relationship Id="rId9" Type="http://schemas.openxmlformats.org/officeDocument/2006/relationships/image" Target="../media/image5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0" y="1143000"/>
            <a:ext cx="5715000" cy="8001000"/>
            <a:chOff x="0" y="0"/>
            <a:chExt cx="1575792" cy="2206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5792" cy="2206109"/>
            </a:xfrm>
            <a:custGeom>
              <a:avLst/>
              <a:gdLst/>
              <a:ahLst/>
              <a:cxnLst/>
              <a:rect l="l" t="t" r="r" b="b"/>
              <a:pathLst>
                <a:path w="1575792" h="2206109">
                  <a:moveTo>
                    <a:pt x="60960" y="0"/>
                  </a:moveTo>
                  <a:lnTo>
                    <a:pt x="1514832" y="0"/>
                  </a:lnTo>
                  <a:cubicBezTo>
                    <a:pt x="1548499" y="0"/>
                    <a:pt x="1575792" y="27293"/>
                    <a:pt x="1575792" y="60960"/>
                  </a:cubicBezTo>
                  <a:lnTo>
                    <a:pt x="1575792" y="2145149"/>
                  </a:lnTo>
                  <a:cubicBezTo>
                    <a:pt x="1575792" y="2178816"/>
                    <a:pt x="1548499" y="2206109"/>
                    <a:pt x="1514832" y="2206109"/>
                  </a:cubicBezTo>
                  <a:lnTo>
                    <a:pt x="60960" y="2206109"/>
                  </a:lnTo>
                  <a:cubicBezTo>
                    <a:pt x="44792" y="2206109"/>
                    <a:pt x="29287" y="2199686"/>
                    <a:pt x="17855" y="2188254"/>
                  </a:cubicBezTo>
                  <a:cubicBezTo>
                    <a:pt x="6423" y="2176822"/>
                    <a:pt x="0" y="2161317"/>
                    <a:pt x="0" y="2145149"/>
                  </a:cubicBezTo>
                  <a:lnTo>
                    <a:pt x="0" y="60960"/>
                  </a:lnTo>
                  <a:cubicBezTo>
                    <a:pt x="0" y="27293"/>
                    <a:pt x="27293" y="0"/>
                    <a:pt x="60960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575792" cy="2168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524000" y="1143000"/>
            <a:ext cx="931025" cy="8001000"/>
          </a:xfrm>
          <a:custGeom>
            <a:avLst/>
            <a:gdLst/>
            <a:ahLst/>
            <a:cxnLst/>
            <a:rect l="l" t="t" r="r" b="b"/>
            <a:pathLst>
              <a:path w="931025" h="8001000">
                <a:moveTo>
                  <a:pt x="931025" y="0"/>
                </a:moveTo>
                <a:lnTo>
                  <a:pt x="0" y="0"/>
                </a:lnTo>
                <a:lnTo>
                  <a:pt x="0" y="8001000"/>
                </a:lnTo>
                <a:lnTo>
                  <a:pt x="931025" y="8001000"/>
                </a:lnTo>
                <a:lnTo>
                  <a:pt x="9310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25000" y="1143000"/>
            <a:ext cx="7239000" cy="8001000"/>
            <a:chOff x="0" y="0"/>
            <a:chExt cx="9652000" cy="106680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652000" cy="10668000"/>
              <a:chOff x="0" y="0"/>
              <a:chExt cx="2442141" cy="269920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2700" y="12700"/>
                <a:ext cx="2377371" cy="2630628"/>
              </a:xfrm>
              <a:custGeom>
                <a:avLst/>
                <a:gdLst/>
                <a:ahLst/>
                <a:cxnLst/>
                <a:rect l="l" t="t" r="r" b="b"/>
                <a:pathLst>
                  <a:path w="2377371" h="2630628">
                    <a:moveTo>
                      <a:pt x="146050" y="2630628"/>
                    </a:moveTo>
                    <a:lnTo>
                      <a:pt x="2231321" y="2630628"/>
                    </a:lnTo>
                    <a:cubicBezTo>
                      <a:pt x="2311331" y="2630628"/>
                      <a:pt x="2377371" y="2564588"/>
                      <a:pt x="2377371" y="2484578"/>
                    </a:cubicBezTo>
                    <a:lnTo>
                      <a:pt x="2377371" y="146050"/>
                    </a:lnTo>
                    <a:cubicBezTo>
                      <a:pt x="2377371" y="66040"/>
                      <a:pt x="2311331" y="0"/>
                      <a:pt x="223132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484578"/>
                    </a:lnTo>
                    <a:cubicBezTo>
                      <a:pt x="0" y="2565858"/>
                      <a:pt x="66040" y="2630628"/>
                      <a:pt x="146050" y="2630628"/>
                    </a:cubicBezTo>
                    <a:close/>
                  </a:path>
                </a:pathLst>
              </a:custGeom>
              <a:solidFill>
                <a:srgbClr val="FFCB00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2442141" cy="2699208"/>
              </a:xfrm>
              <a:custGeom>
                <a:avLst/>
                <a:gdLst/>
                <a:ahLst/>
                <a:cxnLst/>
                <a:rect l="l" t="t" r="r" b="b"/>
                <a:pathLst>
                  <a:path w="2442141" h="2699208">
                    <a:moveTo>
                      <a:pt x="2378641" y="74930"/>
                    </a:moveTo>
                    <a:cubicBezTo>
                      <a:pt x="2350701" y="30480"/>
                      <a:pt x="2301171" y="0"/>
                      <a:pt x="224402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497278"/>
                    </a:lnTo>
                    <a:cubicBezTo>
                      <a:pt x="0" y="2549348"/>
                      <a:pt x="25400" y="2595068"/>
                      <a:pt x="63500" y="2624278"/>
                    </a:cubicBezTo>
                    <a:cubicBezTo>
                      <a:pt x="91440" y="2668728"/>
                      <a:pt x="140970" y="2699208"/>
                      <a:pt x="201673" y="2699208"/>
                    </a:cubicBezTo>
                    <a:lnTo>
                      <a:pt x="2283391" y="2699208"/>
                    </a:lnTo>
                    <a:cubicBezTo>
                      <a:pt x="2371021" y="2699208"/>
                      <a:pt x="2442141" y="2628088"/>
                      <a:pt x="2442141" y="2540458"/>
                    </a:cubicBezTo>
                    <a:lnTo>
                      <a:pt x="2442141" y="207220"/>
                    </a:lnTo>
                    <a:cubicBezTo>
                      <a:pt x="2442141" y="149860"/>
                      <a:pt x="2416741" y="104140"/>
                      <a:pt x="2378641" y="74930"/>
                    </a:cubicBezTo>
                    <a:close/>
                    <a:moveTo>
                      <a:pt x="12700" y="249727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244021" y="12700"/>
                    </a:lnTo>
                    <a:cubicBezTo>
                      <a:pt x="2324031" y="12700"/>
                      <a:pt x="2390071" y="78740"/>
                      <a:pt x="2390071" y="158750"/>
                    </a:cubicBezTo>
                    <a:lnTo>
                      <a:pt x="2390071" y="2497278"/>
                    </a:lnTo>
                    <a:cubicBezTo>
                      <a:pt x="2390071" y="2577288"/>
                      <a:pt x="2324031" y="2643328"/>
                      <a:pt x="2244021" y="2643328"/>
                    </a:cubicBezTo>
                    <a:lnTo>
                      <a:pt x="158750" y="2643328"/>
                    </a:lnTo>
                    <a:cubicBezTo>
                      <a:pt x="78740" y="2643328"/>
                      <a:pt x="12700" y="2578558"/>
                      <a:pt x="12700" y="2497278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0" name="AutoShape 10"/>
            <p:cNvSpPr/>
            <p:nvPr/>
          </p:nvSpPr>
          <p:spPr>
            <a:xfrm>
              <a:off x="0" y="1270000"/>
              <a:ext cx="9652000" cy="0"/>
            </a:xfrm>
            <a:prstGeom prst="line">
              <a:avLst/>
            </a:prstGeom>
            <a:ln w="508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Freeform 11"/>
            <p:cNvSpPr/>
            <p:nvPr/>
          </p:nvSpPr>
          <p:spPr>
            <a:xfrm>
              <a:off x="508000" y="550863"/>
              <a:ext cx="1079500" cy="269875"/>
            </a:xfrm>
            <a:custGeom>
              <a:avLst/>
              <a:gdLst/>
              <a:ahLst/>
              <a:cxnLst/>
              <a:rect l="l" t="t" r="r" b="b"/>
              <a:pathLst>
                <a:path w="1079500" h="269875">
                  <a:moveTo>
                    <a:pt x="0" y="0"/>
                  </a:moveTo>
                  <a:lnTo>
                    <a:pt x="1079500" y="0"/>
                  </a:lnTo>
                  <a:lnTo>
                    <a:pt x="1079500" y="269874"/>
                  </a:lnTo>
                  <a:lnTo>
                    <a:pt x="0" y="269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12" name="Freeform 12"/>
          <p:cNvSpPr/>
          <p:nvPr/>
        </p:nvSpPr>
        <p:spPr>
          <a:xfrm>
            <a:off x="2973972" y="1028700"/>
            <a:ext cx="5863057" cy="4114800"/>
          </a:xfrm>
          <a:custGeom>
            <a:avLst/>
            <a:gdLst/>
            <a:ahLst/>
            <a:cxnLst/>
            <a:rect l="l" t="t" r="r" b="b"/>
            <a:pathLst>
              <a:path w="5863057" h="4114800">
                <a:moveTo>
                  <a:pt x="0" y="0"/>
                </a:moveTo>
                <a:lnTo>
                  <a:pt x="5863056" y="0"/>
                </a:lnTo>
                <a:lnTo>
                  <a:pt x="5863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896729" y="5029200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2" y="0"/>
                </a:lnTo>
                <a:lnTo>
                  <a:pt x="4017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050389" y="2695711"/>
            <a:ext cx="6188222" cy="6103989"/>
            <a:chOff x="0" y="57149"/>
            <a:chExt cx="8250963" cy="813865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57149"/>
              <a:ext cx="8250963" cy="263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99"/>
                </a:lnSpc>
                <a:spcBef>
                  <a:spcPct val="0"/>
                </a:spcBef>
              </a:pPr>
              <a:r>
                <a:rPr lang="en-US" sz="6999" b="1" u="none" strike="noStrike" dirty="0">
                  <a:solidFill>
                    <a:srgbClr val="000001"/>
                  </a:solidFill>
                  <a:latin typeface="Public Sans Heavy"/>
                  <a:ea typeface="Public Sans Heavy"/>
                  <a:cs typeface="Public Sans Heavy"/>
                  <a:sym typeface="Public Sans Heavy"/>
                </a:rPr>
                <a:t>Swish – Real Time Chat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230423"/>
              <a:ext cx="8250963" cy="4965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Group Members: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Biswajeet Panda – 21CSE532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Jagannath </a:t>
              </a:r>
              <a:r>
                <a:rPr lang="en-US" sz="3000" dirty="0" err="1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Patro</a:t>
              </a:r>
              <a:r>
                <a:rPr lang="en-US" sz="30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– 21CSE570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Rishav</a:t>
              </a:r>
              <a:r>
                <a:rPr lang="en-US" sz="30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Kumar – 21CSE506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Guided By: </a:t>
              </a:r>
              <a:r>
                <a:rPr lang="en-US" sz="30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Mr. VSK Chaitanya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D6D0B8D-6245-41F8-8EE4-24347629D3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093" y="40590"/>
            <a:ext cx="1547813" cy="14869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19500" y="3486249"/>
            <a:ext cx="6477000" cy="1657251"/>
            <a:chOff x="0" y="0"/>
            <a:chExt cx="8636000" cy="264133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636000" cy="2641335"/>
              <a:chOff x="0" y="0"/>
              <a:chExt cx="3193230" cy="9766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12700"/>
                <a:ext cx="3128461" cy="908075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908075">
                    <a:moveTo>
                      <a:pt x="146050" y="908075"/>
                    </a:moveTo>
                    <a:lnTo>
                      <a:pt x="2982411" y="908075"/>
                    </a:lnTo>
                    <a:cubicBezTo>
                      <a:pt x="3062421" y="908075"/>
                      <a:pt x="3128461" y="842035"/>
                      <a:pt x="3128461" y="762025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762025"/>
                    </a:lnTo>
                    <a:cubicBezTo>
                      <a:pt x="0" y="843305"/>
                      <a:pt x="66040" y="908075"/>
                      <a:pt x="146050" y="908075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3193231" cy="976655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976655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774725"/>
                    </a:lnTo>
                    <a:cubicBezTo>
                      <a:pt x="0" y="826795"/>
                      <a:pt x="25400" y="872515"/>
                      <a:pt x="63500" y="901725"/>
                    </a:cubicBezTo>
                    <a:cubicBezTo>
                      <a:pt x="91440" y="946175"/>
                      <a:pt x="140970" y="976655"/>
                      <a:pt x="205151" y="976655"/>
                    </a:cubicBezTo>
                    <a:lnTo>
                      <a:pt x="3034480" y="976655"/>
                    </a:lnTo>
                    <a:cubicBezTo>
                      <a:pt x="3122111" y="976655"/>
                      <a:pt x="3193231" y="905535"/>
                      <a:pt x="3193231" y="817905"/>
                    </a:cubicBezTo>
                    <a:lnTo>
                      <a:pt x="3193231" y="198289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774725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774725"/>
                    </a:lnTo>
                    <a:cubicBezTo>
                      <a:pt x="3141161" y="854735"/>
                      <a:pt x="3075121" y="920775"/>
                      <a:pt x="2995111" y="920775"/>
                    </a:cubicBezTo>
                    <a:lnTo>
                      <a:pt x="158750" y="920775"/>
                    </a:lnTo>
                    <a:cubicBezTo>
                      <a:pt x="78740" y="920775"/>
                      <a:pt x="12700" y="856005"/>
                      <a:pt x="12700" y="774725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81764" y="806486"/>
              <a:ext cx="7366000" cy="547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Hey! How are you?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06662" y="6071987"/>
            <a:ext cx="6477000" cy="1542951"/>
            <a:chOff x="0" y="0"/>
            <a:chExt cx="8636000" cy="205726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636000" cy="2057268"/>
              <a:chOff x="0" y="0"/>
              <a:chExt cx="3193230" cy="76069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" y="12700"/>
                <a:ext cx="3128461" cy="69211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692111">
                    <a:moveTo>
                      <a:pt x="146050" y="692111"/>
                    </a:moveTo>
                    <a:lnTo>
                      <a:pt x="2982411" y="692111"/>
                    </a:lnTo>
                    <a:cubicBezTo>
                      <a:pt x="3062421" y="692111"/>
                      <a:pt x="3128461" y="626071"/>
                      <a:pt x="3128461" y="54606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546061"/>
                    </a:lnTo>
                    <a:cubicBezTo>
                      <a:pt x="0" y="627341"/>
                      <a:pt x="66040" y="692111"/>
                      <a:pt x="146050" y="692111"/>
                    </a:cubicBezTo>
                    <a:close/>
                  </a:path>
                </a:pathLst>
              </a:custGeom>
              <a:solidFill>
                <a:srgbClr val="F29552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3193231" cy="76069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76069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558761"/>
                    </a:lnTo>
                    <a:cubicBezTo>
                      <a:pt x="0" y="610831"/>
                      <a:pt x="25400" y="656551"/>
                      <a:pt x="63500" y="685761"/>
                    </a:cubicBezTo>
                    <a:cubicBezTo>
                      <a:pt x="91440" y="730211"/>
                      <a:pt x="140970" y="760691"/>
                      <a:pt x="205151" y="760691"/>
                    </a:cubicBezTo>
                    <a:lnTo>
                      <a:pt x="3034480" y="760691"/>
                    </a:lnTo>
                    <a:cubicBezTo>
                      <a:pt x="3122111" y="760691"/>
                      <a:pt x="3193231" y="689571"/>
                      <a:pt x="3193231" y="601941"/>
                    </a:cubicBezTo>
                    <a:lnTo>
                      <a:pt x="3193231" y="197169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55876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558761"/>
                    </a:lnTo>
                    <a:cubicBezTo>
                      <a:pt x="3141161" y="638771"/>
                      <a:pt x="3075121" y="704811"/>
                      <a:pt x="2995111" y="704811"/>
                    </a:cubicBezTo>
                    <a:lnTo>
                      <a:pt x="158750" y="704811"/>
                    </a:lnTo>
                    <a:cubicBezTo>
                      <a:pt x="78740" y="704811"/>
                      <a:pt x="12700" y="640041"/>
                      <a:pt x="12700" y="55876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581535" y="658351"/>
              <a:ext cx="7366000" cy="556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 am doing good. What about you?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05000" y="3705225"/>
            <a:ext cx="1419225" cy="1419225"/>
            <a:chOff x="0" y="0"/>
            <a:chExt cx="1892300" cy="1892300"/>
          </a:xfrm>
        </p:grpSpPr>
        <p:grpSp>
          <p:nvGrpSpPr>
            <p:cNvPr id="13" name="Group 13"/>
            <p:cNvGrpSpPr/>
            <p:nvPr/>
          </p:nvGrpSpPr>
          <p:grpSpPr>
            <a:xfrm>
              <a:off x="114300" y="114300"/>
              <a:ext cx="1778000" cy="1778000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74171" y="0"/>
                    </a:moveTo>
                    <a:lnTo>
                      <a:pt x="638629" y="0"/>
                    </a:lnTo>
                    <a:cubicBezTo>
                      <a:pt x="684822" y="0"/>
                      <a:pt x="729123" y="18350"/>
                      <a:pt x="761786" y="51014"/>
                    </a:cubicBezTo>
                    <a:cubicBezTo>
                      <a:pt x="794450" y="83677"/>
                      <a:pt x="812800" y="127978"/>
                      <a:pt x="812800" y="174171"/>
                    </a:cubicBezTo>
                    <a:lnTo>
                      <a:pt x="812800" y="638629"/>
                    </a:lnTo>
                    <a:cubicBezTo>
                      <a:pt x="812800" y="684822"/>
                      <a:pt x="794450" y="729123"/>
                      <a:pt x="761786" y="761786"/>
                    </a:cubicBezTo>
                    <a:cubicBezTo>
                      <a:pt x="729123" y="794450"/>
                      <a:pt x="684822" y="812800"/>
                      <a:pt x="638629" y="812800"/>
                    </a:cubicBezTo>
                    <a:lnTo>
                      <a:pt x="174171" y="812800"/>
                    </a:lnTo>
                    <a:cubicBezTo>
                      <a:pt x="127978" y="812800"/>
                      <a:pt x="83677" y="794450"/>
                      <a:pt x="51014" y="761786"/>
                    </a:cubicBezTo>
                    <a:cubicBezTo>
                      <a:pt x="18350" y="729123"/>
                      <a:pt x="0" y="684822"/>
                      <a:pt x="0" y="638629"/>
                    </a:cubicBezTo>
                    <a:lnTo>
                      <a:pt x="0" y="174171"/>
                    </a:lnTo>
                    <a:cubicBezTo>
                      <a:pt x="0" y="127978"/>
                      <a:pt x="18350" y="83677"/>
                      <a:pt x="51014" y="51014"/>
                    </a:cubicBezTo>
                    <a:cubicBezTo>
                      <a:pt x="83677" y="18350"/>
                      <a:pt x="127978" y="0"/>
                      <a:pt x="174171" y="0"/>
                    </a:cubicBezTo>
                    <a:close/>
                  </a:path>
                </a:pathLst>
              </a:custGeom>
              <a:solidFill>
                <a:srgbClr val="00000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9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778000" cy="177800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45143" y="0"/>
                    </a:moveTo>
                    <a:lnTo>
                      <a:pt x="667657" y="0"/>
                    </a:lnTo>
                    <a:cubicBezTo>
                      <a:pt x="747817" y="0"/>
                      <a:pt x="812800" y="64983"/>
                      <a:pt x="812800" y="145143"/>
                    </a:cubicBezTo>
                    <a:lnTo>
                      <a:pt x="812800" y="667657"/>
                    </a:lnTo>
                    <a:cubicBezTo>
                      <a:pt x="812800" y="747817"/>
                      <a:pt x="747817" y="812800"/>
                      <a:pt x="667657" y="812800"/>
                    </a:cubicBezTo>
                    <a:lnTo>
                      <a:pt x="145143" y="812800"/>
                    </a:lnTo>
                    <a:cubicBezTo>
                      <a:pt x="64983" y="812800"/>
                      <a:pt x="0" y="747817"/>
                      <a:pt x="0" y="667657"/>
                    </a:cubicBezTo>
                    <a:lnTo>
                      <a:pt x="0" y="145143"/>
                    </a:lnTo>
                    <a:cubicBezTo>
                      <a:pt x="0" y="64983"/>
                      <a:pt x="64983" y="0"/>
                      <a:pt x="1451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1"/>
                </a:solidFill>
                <a:prstDash val="solid"/>
                <a:round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9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 flipH="1">
              <a:off x="229486" y="114300"/>
              <a:ext cx="1316500" cy="1637286"/>
            </a:xfrm>
            <a:custGeom>
              <a:avLst/>
              <a:gdLst/>
              <a:ahLst/>
              <a:cxnLst/>
              <a:rect l="l" t="t" r="r" b="b"/>
              <a:pathLst>
                <a:path w="1316500" h="1637286">
                  <a:moveTo>
                    <a:pt x="1316500" y="0"/>
                  </a:moveTo>
                  <a:lnTo>
                    <a:pt x="0" y="0"/>
                  </a:lnTo>
                  <a:lnTo>
                    <a:pt x="0" y="1637286"/>
                  </a:lnTo>
                  <a:lnTo>
                    <a:pt x="1316500" y="1637286"/>
                  </a:lnTo>
                  <a:lnTo>
                    <a:pt x="131650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05347" b="-32167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8637840" y="6038850"/>
            <a:ext cx="1419225" cy="1419225"/>
            <a:chOff x="0" y="0"/>
            <a:chExt cx="1892300" cy="1892300"/>
          </a:xfrm>
        </p:grpSpPr>
        <p:grpSp>
          <p:nvGrpSpPr>
            <p:cNvPr id="21" name="Group 21"/>
            <p:cNvGrpSpPr/>
            <p:nvPr/>
          </p:nvGrpSpPr>
          <p:grpSpPr>
            <a:xfrm>
              <a:off x="114300" y="114300"/>
              <a:ext cx="1778000" cy="177800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74171" y="0"/>
                    </a:moveTo>
                    <a:lnTo>
                      <a:pt x="638629" y="0"/>
                    </a:lnTo>
                    <a:cubicBezTo>
                      <a:pt x="684822" y="0"/>
                      <a:pt x="729123" y="18350"/>
                      <a:pt x="761786" y="51014"/>
                    </a:cubicBezTo>
                    <a:cubicBezTo>
                      <a:pt x="794450" y="83677"/>
                      <a:pt x="812800" y="127978"/>
                      <a:pt x="812800" y="174171"/>
                    </a:cubicBezTo>
                    <a:lnTo>
                      <a:pt x="812800" y="638629"/>
                    </a:lnTo>
                    <a:cubicBezTo>
                      <a:pt x="812800" y="684822"/>
                      <a:pt x="794450" y="729123"/>
                      <a:pt x="761786" y="761786"/>
                    </a:cubicBezTo>
                    <a:cubicBezTo>
                      <a:pt x="729123" y="794450"/>
                      <a:pt x="684822" y="812800"/>
                      <a:pt x="638629" y="812800"/>
                    </a:cubicBezTo>
                    <a:lnTo>
                      <a:pt x="174171" y="812800"/>
                    </a:lnTo>
                    <a:cubicBezTo>
                      <a:pt x="127978" y="812800"/>
                      <a:pt x="83677" y="794450"/>
                      <a:pt x="51014" y="761786"/>
                    </a:cubicBezTo>
                    <a:cubicBezTo>
                      <a:pt x="18350" y="729123"/>
                      <a:pt x="0" y="684822"/>
                      <a:pt x="0" y="638629"/>
                    </a:cubicBezTo>
                    <a:lnTo>
                      <a:pt x="0" y="174171"/>
                    </a:lnTo>
                    <a:cubicBezTo>
                      <a:pt x="0" y="127978"/>
                      <a:pt x="18350" y="83677"/>
                      <a:pt x="51014" y="51014"/>
                    </a:cubicBezTo>
                    <a:cubicBezTo>
                      <a:pt x="83677" y="18350"/>
                      <a:pt x="127978" y="0"/>
                      <a:pt x="174171" y="0"/>
                    </a:cubicBezTo>
                    <a:close/>
                  </a:path>
                </a:pathLst>
              </a:custGeom>
              <a:solidFill>
                <a:srgbClr val="00000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9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1778000" cy="177800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45143" y="0"/>
                    </a:moveTo>
                    <a:lnTo>
                      <a:pt x="667657" y="0"/>
                    </a:lnTo>
                    <a:cubicBezTo>
                      <a:pt x="747817" y="0"/>
                      <a:pt x="812800" y="64983"/>
                      <a:pt x="812800" y="145143"/>
                    </a:cubicBezTo>
                    <a:lnTo>
                      <a:pt x="812800" y="667657"/>
                    </a:lnTo>
                    <a:cubicBezTo>
                      <a:pt x="812800" y="747817"/>
                      <a:pt x="747817" y="812800"/>
                      <a:pt x="667657" y="812800"/>
                    </a:cubicBezTo>
                    <a:lnTo>
                      <a:pt x="145143" y="812800"/>
                    </a:lnTo>
                    <a:cubicBezTo>
                      <a:pt x="64983" y="812800"/>
                      <a:pt x="0" y="747817"/>
                      <a:pt x="0" y="667657"/>
                    </a:cubicBezTo>
                    <a:lnTo>
                      <a:pt x="0" y="145143"/>
                    </a:lnTo>
                    <a:cubicBezTo>
                      <a:pt x="0" y="64983"/>
                      <a:pt x="64983" y="0"/>
                      <a:pt x="1451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1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9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227330" y="196885"/>
              <a:ext cx="1323340" cy="1558255"/>
            </a:xfrm>
            <a:custGeom>
              <a:avLst/>
              <a:gdLst/>
              <a:ahLst/>
              <a:cxnLst/>
              <a:rect l="l" t="t" r="r" b="b"/>
              <a:pathLst>
                <a:path w="1323340" h="1558255">
                  <a:moveTo>
                    <a:pt x="0" y="0"/>
                  </a:moveTo>
                  <a:lnTo>
                    <a:pt x="1323340" y="0"/>
                  </a:lnTo>
                  <a:lnTo>
                    <a:pt x="1323340" y="1558255"/>
                  </a:lnTo>
                  <a:lnTo>
                    <a:pt x="0" y="155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36222" r="-205853" b="-355333"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1905000" y="8733011"/>
            <a:ext cx="857250" cy="214312"/>
          </a:xfrm>
          <a:custGeom>
            <a:avLst/>
            <a:gdLst/>
            <a:ahLst/>
            <a:cxnLst/>
            <a:rect l="l" t="t" r="r" b="b"/>
            <a:pathLst>
              <a:path w="857250" h="214312">
                <a:moveTo>
                  <a:pt x="0" y="0"/>
                </a:moveTo>
                <a:lnTo>
                  <a:pt x="857250" y="0"/>
                </a:lnTo>
                <a:lnTo>
                  <a:pt x="857250" y="214313"/>
                </a:lnTo>
                <a:lnTo>
                  <a:pt x="0" y="2143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29" name="TextBox 29"/>
          <p:cNvSpPr txBox="1"/>
          <p:nvPr/>
        </p:nvSpPr>
        <p:spPr>
          <a:xfrm>
            <a:off x="1905000" y="1390650"/>
            <a:ext cx="14478000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 b="1" dirty="0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Conclusion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458496" y="2830311"/>
            <a:ext cx="6649092" cy="641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Swish – Real Time Chat provides a seamless, real-time messaging experience using the MERN stack. With an optimized frontend, efficient backend, and scalable database, it ensures instant communication. Secure authentication, media management with </a:t>
            </a:r>
            <a:r>
              <a:rPr lang="en-US" sz="3000" dirty="0" err="1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Cloudinary</a:t>
            </a:r>
            <a:r>
              <a:rPr lang="en-US" sz="30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, and responsive design enhance usability. Swish delivers a reliable, fast, and engaging chat platform for modern communication.</a:t>
            </a:r>
          </a:p>
        </p:txBody>
      </p:sp>
    </p:spTree>
  </p:cSld>
  <p:clrMapOvr>
    <a:masterClrMapping/>
  </p:clrMapOvr>
  <p:transition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80524" y="4038154"/>
            <a:ext cx="3163476" cy="2622810"/>
          </a:xfrm>
          <a:custGeom>
            <a:avLst/>
            <a:gdLst/>
            <a:ahLst/>
            <a:cxnLst/>
            <a:rect l="l" t="t" r="r" b="b"/>
            <a:pathLst>
              <a:path w="3163476" h="2622810">
                <a:moveTo>
                  <a:pt x="0" y="0"/>
                </a:moveTo>
                <a:lnTo>
                  <a:pt x="3163476" y="0"/>
                </a:lnTo>
                <a:lnTo>
                  <a:pt x="3163476" y="2622810"/>
                </a:lnTo>
                <a:lnTo>
                  <a:pt x="0" y="2622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28800" y="5853407"/>
            <a:ext cx="7315200" cy="3404893"/>
          </a:xfrm>
          <a:custGeom>
            <a:avLst/>
            <a:gdLst/>
            <a:ahLst/>
            <a:cxnLst/>
            <a:rect l="l" t="t" r="r" b="b"/>
            <a:pathLst>
              <a:path w="7315200" h="3404893">
                <a:moveTo>
                  <a:pt x="0" y="0"/>
                </a:moveTo>
                <a:lnTo>
                  <a:pt x="7315200" y="0"/>
                </a:lnTo>
                <a:lnTo>
                  <a:pt x="7315200" y="3404893"/>
                </a:lnTo>
                <a:lnTo>
                  <a:pt x="0" y="3404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05000" y="1890712"/>
            <a:ext cx="6477000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9"/>
              </a:lnSpc>
              <a:spcBef>
                <a:spcPct val="0"/>
              </a:spcBef>
            </a:pPr>
            <a:r>
              <a:rPr lang="en-US" sz="6799" b="1" dirty="0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References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80191" y="1321377"/>
            <a:ext cx="7527815" cy="6678579"/>
            <a:chOff x="0" y="0"/>
            <a:chExt cx="10037087" cy="890477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0037087" cy="8904772"/>
              <a:chOff x="0" y="0"/>
              <a:chExt cx="3528932" cy="313082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" y="12700"/>
                <a:ext cx="3464162" cy="3062242"/>
              </a:xfrm>
              <a:custGeom>
                <a:avLst/>
                <a:gdLst/>
                <a:ahLst/>
                <a:cxnLst/>
                <a:rect l="l" t="t" r="r" b="b"/>
                <a:pathLst>
                  <a:path w="3464162" h="3062242">
                    <a:moveTo>
                      <a:pt x="146050" y="3062242"/>
                    </a:moveTo>
                    <a:lnTo>
                      <a:pt x="3318112" y="3062242"/>
                    </a:lnTo>
                    <a:cubicBezTo>
                      <a:pt x="3398122" y="3062242"/>
                      <a:pt x="3464162" y="2996202"/>
                      <a:pt x="3464162" y="2916192"/>
                    </a:cubicBezTo>
                    <a:lnTo>
                      <a:pt x="3464162" y="146050"/>
                    </a:lnTo>
                    <a:cubicBezTo>
                      <a:pt x="3464162" y="66040"/>
                      <a:pt x="3398122" y="0"/>
                      <a:pt x="3318112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916192"/>
                    </a:lnTo>
                    <a:cubicBezTo>
                      <a:pt x="0" y="2997472"/>
                      <a:pt x="66040" y="3062242"/>
                      <a:pt x="146050" y="3062242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3528932" cy="3130822"/>
              </a:xfrm>
              <a:custGeom>
                <a:avLst/>
                <a:gdLst/>
                <a:ahLst/>
                <a:cxnLst/>
                <a:rect l="l" t="t" r="r" b="b"/>
                <a:pathLst>
                  <a:path w="3528932" h="3130822">
                    <a:moveTo>
                      <a:pt x="3465432" y="74930"/>
                    </a:moveTo>
                    <a:cubicBezTo>
                      <a:pt x="3437492" y="30480"/>
                      <a:pt x="3387962" y="0"/>
                      <a:pt x="3330812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928892"/>
                    </a:lnTo>
                    <a:cubicBezTo>
                      <a:pt x="0" y="2980962"/>
                      <a:pt x="25400" y="3026682"/>
                      <a:pt x="63500" y="3055892"/>
                    </a:cubicBezTo>
                    <a:cubicBezTo>
                      <a:pt x="91440" y="3100342"/>
                      <a:pt x="140970" y="3130822"/>
                      <a:pt x="206706" y="3130822"/>
                    </a:cubicBezTo>
                    <a:lnTo>
                      <a:pt x="3370182" y="3130822"/>
                    </a:lnTo>
                    <a:cubicBezTo>
                      <a:pt x="3457812" y="3130822"/>
                      <a:pt x="3528932" y="3059702"/>
                      <a:pt x="3528932" y="2972072"/>
                    </a:cubicBezTo>
                    <a:lnTo>
                      <a:pt x="3528932" y="209458"/>
                    </a:lnTo>
                    <a:cubicBezTo>
                      <a:pt x="3528932" y="149860"/>
                      <a:pt x="3503532" y="104140"/>
                      <a:pt x="3465432" y="74930"/>
                    </a:cubicBezTo>
                    <a:close/>
                    <a:moveTo>
                      <a:pt x="12700" y="2928892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330812" y="12700"/>
                    </a:lnTo>
                    <a:cubicBezTo>
                      <a:pt x="3410822" y="12700"/>
                      <a:pt x="3476862" y="78740"/>
                      <a:pt x="3476862" y="158750"/>
                    </a:cubicBezTo>
                    <a:lnTo>
                      <a:pt x="3476862" y="2928892"/>
                    </a:lnTo>
                    <a:cubicBezTo>
                      <a:pt x="3476862" y="3008902"/>
                      <a:pt x="3410822" y="3074942"/>
                      <a:pt x="3330812" y="3074942"/>
                    </a:cubicBezTo>
                    <a:lnTo>
                      <a:pt x="158750" y="3074942"/>
                    </a:lnTo>
                    <a:cubicBezTo>
                      <a:pt x="78740" y="3074942"/>
                      <a:pt x="12700" y="3010172"/>
                      <a:pt x="12700" y="2928892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700544" y="871096"/>
              <a:ext cx="8636000" cy="6401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Socket.io Chat Application Guide – </a:t>
              </a:r>
              <a:r>
                <a:rPr lang="en-US" sz="30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https://socket.io/get-started/chat</a:t>
              </a:r>
            </a:p>
            <a:p>
              <a:pPr>
                <a:lnSpc>
                  <a:spcPts val="4200"/>
                </a:lnSpc>
              </a:pPr>
              <a:endParaRPr lang="en-US" sz="3000" b="1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>
                <a:lnSpc>
                  <a:spcPts val="4200"/>
                </a:lnSpc>
              </a:pPr>
              <a:r>
                <a:rPr lang="en-US" sz="3000" b="1" dirty="0" err="1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WebSockets</a:t>
              </a:r>
              <a:r>
                <a:rPr lang="en-US" sz="30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Overview:</a:t>
              </a:r>
              <a:r>
                <a:rPr lang="en-US" sz="30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https://developer.mozilla.org/en-US/docs/Web/API/WebSockets_API</a:t>
              </a:r>
            </a:p>
            <a:p>
              <a:pPr>
                <a:lnSpc>
                  <a:spcPts val="4200"/>
                </a:lnSpc>
              </a:pPr>
              <a:endParaRPr lang="en-US" sz="3000" b="1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>
                <a:lnSpc>
                  <a:spcPts val="4200"/>
                </a:lnSpc>
              </a:pPr>
              <a:r>
                <a:rPr lang="en-US" sz="30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JWT Authentication:</a:t>
              </a:r>
              <a:r>
                <a:rPr lang="en-US" sz="30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https://jwt.io/introduction/</a:t>
              </a:r>
            </a:p>
          </p:txBody>
        </p:sp>
      </p:grpSp>
    </p:spTree>
  </p:cSld>
  <p:clrMapOvr>
    <a:masterClrMapping/>
  </p:clrMapOvr>
  <p:transition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5000" y="1676400"/>
            <a:ext cx="14478000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 b="1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How do we interact with texts?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05000" y="5179163"/>
            <a:ext cx="6477000" cy="1649095"/>
            <a:chOff x="0" y="0"/>
            <a:chExt cx="8636000" cy="219879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636000" cy="2198793"/>
              <a:chOff x="0" y="0"/>
              <a:chExt cx="3193230" cy="81302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700" y="12700"/>
                <a:ext cx="3128461" cy="74444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744441">
                    <a:moveTo>
                      <a:pt x="146050" y="744441"/>
                    </a:moveTo>
                    <a:lnTo>
                      <a:pt x="2982411" y="744441"/>
                    </a:lnTo>
                    <a:cubicBezTo>
                      <a:pt x="3062421" y="744441"/>
                      <a:pt x="3128461" y="678402"/>
                      <a:pt x="3128461" y="59839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598391"/>
                    </a:lnTo>
                    <a:cubicBezTo>
                      <a:pt x="0" y="679671"/>
                      <a:pt x="66040" y="744441"/>
                      <a:pt x="146050" y="744441"/>
                    </a:cubicBezTo>
                    <a:close/>
                  </a:path>
                </a:pathLst>
              </a:custGeom>
              <a:solidFill>
                <a:srgbClr val="F29552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3193231" cy="81302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81302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611091"/>
                    </a:lnTo>
                    <a:cubicBezTo>
                      <a:pt x="0" y="663161"/>
                      <a:pt x="25400" y="708881"/>
                      <a:pt x="63500" y="738091"/>
                    </a:cubicBezTo>
                    <a:cubicBezTo>
                      <a:pt x="91440" y="782541"/>
                      <a:pt x="140970" y="813021"/>
                      <a:pt x="205151" y="813021"/>
                    </a:cubicBezTo>
                    <a:lnTo>
                      <a:pt x="3034480" y="813021"/>
                    </a:lnTo>
                    <a:cubicBezTo>
                      <a:pt x="3122111" y="813021"/>
                      <a:pt x="3193231" y="741902"/>
                      <a:pt x="3193231" y="654271"/>
                    </a:cubicBezTo>
                    <a:lnTo>
                      <a:pt x="3193231" y="197440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61109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611091"/>
                    </a:lnTo>
                    <a:cubicBezTo>
                      <a:pt x="3141161" y="691102"/>
                      <a:pt x="3075121" y="757141"/>
                      <a:pt x="2995111" y="757141"/>
                    </a:cubicBezTo>
                    <a:lnTo>
                      <a:pt x="158750" y="757141"/>
                    </a:lnTo>
                    <a:cubicBezTo>
                      <a:pt x="78740" y="757141"/>
                      <a:pt x="12700" y="692371"/>
                      <a:pt x="12700" y="61109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571500" y="648826"/>
              <a:ext cx="736600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Creating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25000" y="3524250"/>
            <a:ext cx="6858000" cy="5143500"/>
            <a:chOff x="0" y="0"/>
            <a:chExt cx="1890950" cy="14182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0950" cy="1418213"/>
            </a:xfrm>
            <a:custGeom>
              <a:avLst/>
              <a:gdLst/>
              <a:ahLst/>
              <a:cxnLst/>
              <a:rect l="l" t="t" r="r" b="b"/>
              <a:pathLst>
                <a:path w="1890950" h="1418213">
                  <a:moveTo>
                    <a:pt x="39511" y="0"/>
                  </a:moveTo>
                  <a:lnTo>
                    <a:pt x="1851439" y="0"/>
                  </a:lnTo>
                  <a:cubicBezTo>
                    <a:pt x="1873261" y="0"/>
                    <a:pt x="1890950" y="17690"/>
                    <a:pt x="1890950" y="39511"/>
                  </a:cubicBezTo>
                  <a:lnTo>
                    <a:pt x="1890950" y="1378702"/>
                  </a:lnTo>
                  <a:cubicBezTo>
                    <a:pt x="1890950" y="1400523"/>
                    <a:pt x="1873261" y="1418213"/>
                    <a:pt x="1851439" y="1418213"/>
                  </a:cubicBezTo>
                  <a:lnTo>
                    <a:pt x="39511" y="1418213"/>
                  </a:lnTo>
                  <a:cubicBezTo>
                    <a:pt x="29032" y="1418213"/>
                    <a:pt x="18982" y="1414050"/>
                    <a:pt x="11573" y="1406640"/>
                  </a:cubicBezTo>
                  <a:cubicBezTo>
                    <a:pt x="4163" y="1399231"/>
                    <a:pt x="0" y="1389181"/>
                    <a:pt x="0" y="1378702"/>
                  </a:cubicBezTo>
                  <a:lnTo>
                    <a:pt x="0" y="39511"/>
                  </a:lnTo>
                  <a:cubicBezTo>
                    <a:pt x="0" y="29032"/>
                    <a:pt x="4163" y="18982"/>
                    <a:pt x="11573" y="11573"/>
                  </a:cubicBezTo>
                  <a:cubicBezTo>
                    <a:pt x="18982" y="4163"/>
                    <a:pt x="29032" y="0"/>
                    <a:pt x="39511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890950" cy="138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29750" y="3429000"/>
            <a:ext cx="6858000" cy="5149422"/>
            <a:chOff x="0" y="0"/>
            <a:chExt cx="84569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955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5F1E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5F1E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955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t="-5261" b="-5261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DED149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2003338" y="2789803"/>
            <a:ext cx="6477000" cy="365067"/>
          </a:xfrm>
          <a:custGeom>
            <a:avLst/>
            <a:gdLst/>
            <a:ahLst/>
            <a:cxnLst/>
            <a:rect l="l" t="t" r="r" b="b"/>
            <a:pathLst>
              <a:path w="6477000" h="365067">
                <a:moveTo>
                  <a:pt x="0" y="0"/>
                </a:moveTo>
                <a:lnTo>
                  <a:pt x="6477000" y="0"/>
                </a:lnTo>
                <a:lnTo>
                  <a:pt x="6477000" y="365067"/>
                </a:lnTo>
                <a:lnTo>
                  <a:pt x="0" y="3650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905000" y="3375978"/>
            <a:ext cx="6477000" cy="1649095"/>
            <a:chOff x="0" y="0"/>
            <a:chExt cx="8636000" cy="219879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636000" cy="2198793"/>
              <a:chOff x="0" y="0"/>
              <a:chExt cx="3193230" cy="81302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2700" y="12700"/>
                <a:ext cx="3128461" cy="74444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744441">
                    <a:moveTo>
                      <a:pt x="146050" y="744441"/>
                    </a:moveTo>
                    <a:lnTo>
                      <a:pt x="2982411" y="744441"/>
                    </a:lnTo>
                    <a:cubicBezTo>
                      <a:pt x="3062421" y="744441"/>
                      <a:pt x="3128461" y="678402"/>
                      <a:pt x="3128461" y="59839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598391"/>
                    </a:lnTo>
                    <a:cubicBezTo>
                      <a:pt x="0" y="679671"/>
                      <a:pt x="66040" y="744441"/>
                      <a:pt x="146050" y="744441"/>
                    </a:cubicBezTo>
                    <a:close/>
                  </a:path>
                </a:pathLst>
              </a:custGeom>
              <a:solidFill>
                <a:srgbClr val="DED149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3193231" cy="81302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81302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611091"/>
                    </a:lnTo>
                    <a:cubicBezTo>
                      <a:pt x="0" y="663161"/>
                      <a:pt x="25400" y="708881"/>
                      <a:pt x="63500" y="738091"/>
                    </a:cubicBezTo>
                    <a:cubicBezTo>
                      <a:pt x="91440" y="782541"/>
                      <a:pt x="140970" y="813021"/>
                      <a:pt x="205151" y="813021"/>
                    </a:cubicBezTo>
                    <a:lnTo>
                      <a:pt x="3034480" y="813021"/>
                    </a:lnTo>
                    <a:cubicBezTo>
                      <a:pt x="3122111" y="813021"/>
                      <a:pt x="3193231" y="741902"/>
                      <a:pt x="3193231" y="654271"/>
                    </a:cubicBezTo>
                    <a:lnTo>
                      <a:pt x="3193231" y="197440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61109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611091"/>
                    </a:lnTo>
                    <a:cubicBezTo>
                      <a:pt x="3141161" y="691102"/>
                      <a:pt x="3075121" y="757141"/>
                      <a:pt x="2995111" y="757141"/>
                    </a:cubicBezTo>
                    <a:lnTo>
                      <a:pt x="158750" y="757141"/>
                    </a:lnTo>
                    <a:cubicBezTo>
                      <a:pt x="78740" y="757141"/>
                      <a:pt x="12700" y="692371"/>
                      <a:pt x="12700" y="61109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571500" y="648826"/>
              <a:ext cx="736600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Reading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05000" y="6998438"/>
            <a:ext cx="6477000" cy="1649095"/>
            <a:chOff x="0" y="0"/>
            <a:chExt cx="8636000" cy="2198793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8636000" cy="2198793"/>
              <a:chOff x="0" y="0"/>
              <a:chExt cx="3193230" cy="81302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2700" y="12700"/>
                <a:ext cx="3128461" cy="74444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744441">
                    <a:moveTo>
                      <a:pt x="146050" y="744441"/>
                    </a:moveTo>
                    <a:lnTo>
                      <a:pt x="2982411" y="744441"/>
                    </a:lnTo>
                    <a:cubicBezTo>
                      <a:pt x="3062421" y="744441"/>
                      <a:pt x="3128461" y="678402"/>
                      <a:pt x="3128461" y="59839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598391"/>
                    </a:lnTo>
                    <a:cubicBezTo>
                      <a:pt x="0" y="679671"/>
                      <a:pt x="66040" y="744441"/>
                      <a:pt x="146050" y="744441"/>
                    </a:cubicBezTo>
                    <a:close/>
                  </a:path>
                </a:pathLst>
              </a:custGeom>
              <a:solidFill>
                <a:srgbClr val="DED149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3193231" cy="81302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81302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611091"/>
                    </a:lnTo>
                    <a:cubicBezTo>
                      <a:pt x="0" y="663161"/>
                      <a:pt x="25400" y="708881"/>
                      <a:pt x="63500" y="738091"/>
                    </a:cubicBezTo>
                    <a:cubicBezTo>
                      <a:pt x="91440" y="782541"/>
                      <a:pt x="140970" y="813021"/>
                      <a:pt x="205151" y="813021"/>
                    </a:cubicBezTo>
                    <a:lnTo>
                      <a:pt x="3034480" y="813021"/>
                    </a:lnTo>
                    <a:cubicBezTo>
                      <a:pt x="3122111" y="813021"/>
                      <a:pt x="3193231" y="741902"/>
                      <a:pt x="3193231" y="654271"/>
                    </a:cubicBezTo>
                    <a:lnTo>
                      <a:pt x="3193231" y="197440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61109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611091"/>
                    </a:lnTo>
                    <a:cubicBezTo>
                      <a:pt x="3141161" y="691102"/>
                      <a:pt x="3075121" y="757141"/>
                      <a:pt x="2995111" y="757141"/>
                    </a:cubicBezTo>
                    <a:lnTo>
                      <a:pt x="158750" y="757141"/>
                    </a:lnTo>
                    <a:cubicBezTo>
                      <a:pt x="78740" y="757141"/>
                      <a:pt x="12700" y="692371"/>
                      <a:pt x="12700" y="61109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571500" y="648826"/>
              <a:ext cx="736600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Responding</a:t>
              </a:r>
            </a:p>
          </p:txBody>
        </p:sp>
      </p:grpSp>
    </p:spTree>
  </p:cSld>
  <p:clrMapOvr>
    <a:masterClrMapping/>
  </p:clrMapOvr>
  <p:transition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9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6375" y="1477340"/>
            <a:ext cx="7239000" cy="7332320"/>
          </a:xfrm>
          <a:custGeom>
            <a:avLst/>
            <a:gdLst/>
            <a:ahLst/>
            <a:cxnLst/>
            <a:rect l="l" t="t" r="r" b="b"/>
            <a:pathLst>
              <a:path w="7239000" h="7332320">
                <a:moveTo>
                  <a:pt x="0" y="0"/>
                </a:moveTo>
                <a:lnTo>
                  <a:pt x="7239000" y="0"/>
                </a:lnTo>
                <a:lnTo>
                  <a:pt x="7239000" y="7332320"/>
                </a:lnTo>
                <a:lnTo>
                  <a:pt x="0" y="733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47875" y="2620340"/>
            <a:ext cx="2667000" cy="5334000"/>
            <a:chOff x="0" y="0"/>
            <a:chExt cx="702420" cy="1404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420" cy="1404840"/>
            </a:xfrm>
            <a:custGeom>
              <a:avLst/>
              <a:gdLst/>
              <a:ahLst/>
              <a:cxnLst/>
              <a:rect l="l" t="t" r="r" b="b"/>
              <a:pathLst>
                <a:path w="702420" h="1404840">
                  <a:moveTo>
                    <a:pt x="127726" y="0"/>
                  </a:moveTo>
                  <a:lnTo>
                    <a:pt x="574694" y="0"/>
                  </a:lnTo>
                  <a:cubicBezTo>
                    <a:pt x="645235" y="0"/>
                    <a:pt x="702420" y="57185"/>
                    <a:pt x="702420" y="127726"/>
                  </a:cubicBezTo>
                  <a:lnTo>
                    <a:pt x="702420" y="1277114"/>
                  </a:lnTo>
                  <a:cubicBezTo>
                    <a:pt x="702420" y="1347655"/>
                    <a:pt x="645235" y="1404840"/>
                    <a:pt x="574694" y="1404840"/>
                  </a:cubicBezTo>
                  <a:lnTo>
                    <a:pt x="127726" y="1404840"/>
                  </a:lnTo>
                  <a:cubicBezTo>
                    <a:pt x="57185" y="1404840"/>
                    <a:pt x="0" y="1347655"/>
                    <a:pt x="0" y="1277114"/>
                  </a:cubicBezTo>
                  <a:lnTo>
                    <a:pt x="0" y="127726"/>
                  </a:lnTo>
                  <a:cubicBezTo>
                    <a:pt x="0" y="57185"/>
                    <a:pt x="57185" y="0"/>
                    <a:pt x="127726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702420" cy="1461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952625" y="2525090"/>
            <a:ext cx="2667000" cy="5334000"/>
            <a:chOff x="0" y="0"/>
            <a:chExt cx="317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16625" r="-166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095875" y="4811090"/>
            <a:ext cx="3143250" cy="3143250"/>
            <a:chOff x="0" y="0"/>
            <a:chExt cx="827852" cy="8278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83743" y="0"/>
                  </a:moveTo>
                  <a:lnTo>
                    <a:pt x="744109" y="0"/>
                  </a:lnTo>
                  <a:cubicBezTo>
                    <a:pt x="766319" y="0"/>
                    <a:pt x="787619" y="8823"/>
                    <a:pt x="803324" y="24528"/>
                  </a:cubicBezTo>
                  <a:cubicBezTo>
                    <a:pt x="819029" y="40233"/>
                    <a:pt x="827852" y="61533"/>
                    <a:pt x="827852" y="83743"/>
                  </a:cubicBezTo>
                  <a:lnTo>
                    <a:pt x="827852" y="744109"/>
                  </a:lnTo>
                  <a:cubicBezTo>
                    <a:pt x="827852" y="766319"/>
                    <a:pt x="819029" y="787619"/>
                    <a:pt x="803324" y="803324"/>
                  </a:cubicBezTo>
                  <a:cubicBezTo>
                    <a:pt x="787619" y="819029"/>
                    <a:pt x="766319" y="827852"/>
                    <a:pt x="744109" y="827852"/>
                  </a:cubicBezTo>
                  <a:lnTo>
                    <a:pt x="83743" y="827852"/>
                  </a:lnTo>
                  <a:cubicBezTo>
                    <a:pt x="61533" y="827852"/>
                    <a:pt x="40233" y="819029"/>
                    <a:pt x="24528" y="803324"/>
                  </a:cubicBezTo>
                  <a:cubicBezTo>
                    <a:pt x="8823" y="787619"/>
                    <a:pt x="0" y="766319"/>
                    <a:pt x="0" y="744109"/>
                  </a:cubicBezTo>
                  <a:lnTo>
                    <a:pt x="0" y="83743"/>
                  </a:lnTo>
                  <a:cubicBezTo>
                    <a:pt x="0" y="61533"/>
                    <a:pt x="8823" y="40233"/>
                    <a:pt x="24528" y="24528"/>
                  </a:cubicBezTo>
                  <a:cubicBezTo>
                    <a:pt x="40233" y="8823"/>
                    <a:pt x="61533" y="0"/>
                    <a:pt x="83743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27852" cy="885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000625" y="4715840"/>
            <a:ext cx="3143250" cy="31432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5953125" y="2848054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0" y="0"/>
                </a:moveTo>
                <a:lnTo>
                  <a:pt x="1333500" y="0"/>
                </a:lnTo>
                <a:lnTo>
                  <a:pt x="13335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9458325" y="2764460"/>
            <a:ext cx="7353300" cy="6045200"/>
            <a:chOff x="0" y="0"/>
            <a:chExt cx="9804400" cy="806026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804400" cy="8060267"/>
              <a:chOff x="0" y="0"/>
              <a:chExt cx="3625256" cy="298034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2700" y="12700"/>
                <a:ext cx="3560486" cy="2911768"/>
              </a:xfrm>
              <a:custGeom>
                <a:avLst/>
                <a:gdLst/>
                <a:ahLst/>
                <a:cxnLst/>
                <a:rect l="l" t="t" r="r" b="b"/>
                <a:pathLst>
                  <a:path w="3560486" h="2911768">
                    <a:moveTo>
                      <a:pt x="146050" y="2911768"/>
                    </a:moveTo>
                    <a:lnTo>
                      <a:pt x="3414436" y="2911768"/>
                    </a:lnTo>
                    <a:cubicBezTo>
                      <a:pt x="3494446" y="2911768"/>
                      <a:pt x="3560486" y="2845728"/>
                      <a:pt x="3560486" y="2765718"/>
                    </a:cubicBezTo>
                    <a:lnTo>
                      <a:pt x="3560486" y="146050"/>
                    </a:lnTo>
                    <a:cubicBezTo>
                      <a:pt x="3560486" y="66040"/>
                      <a:pt x="3494446" y="0"/>
                      <a:pt x="3414436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765718"/>
                    </a:lnTo>
                    <a:cubicBezTo>
                      <a:pt x="0" y="2846998"/>
                      <a:pt x="66040" y="2911768"/>
                      <a:pt x="146050" y="2911768"/>
                    </a:cubicBezTo>
                    <a:close/>
                  </a:path>
                </a:pathLst>
              </a:custGeom>
              <a:solidFill>
                <a:srgbClr val="DED149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3625256" cy="2980348"/>
              </a:xfrm>
              <a:custGeom>
                <a:avLst/>
                <a:gdLst/>
                <a:ahLst/>
                <a:cxnLst/>
                <a:rect l="l" t="t" r="r" b="b"/>
                <a:pathLst>
                  <a:path w="3625256" h="2980348">
                    <a:moveTo>
                      <a:pt x="3561756" y="74930"/>
                    </a:moveTo>
                    <a:cubicBezTo>
                      <a:pt x="3533816" y="30480"/>
                      <a:pt x="3484286" y="0"/>
                      <a:pt x="3427136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778418"/>
                    </a:lnTo>
                    <a:cubicBezTo>
                      <a:pt x="0" y="2830488"/>
                      <a:pt x="25400" y="2876208"/>
                      <a:pt x="63500" y="2905418"/>
                    </a:cubicBezTo>
                    <a:cubicBezTo>
                      <a:pt x="91440" y="2949868"/>
                      <a:pt x="140970" y="2980348"/>
                      <a:pt x="207152" y="2980348"/>
                    </a:cubicBezTo>
                    <a:lnTo>
                      <a:pt x="3466506" y="2980348"/>
                    </a:lnTo>
                    <a:cubicBezTo>
                      <a:pt x="3554136" y="2980348"/>
                      <a:pt x="3625256" y="2909228"/>
                      <a:pt x="3625256" y="2821599"/>
                    </a:cubicBezTo>
                    <a:lnTo>
                      <a:pt x="3625256" y="208678"/>
                    </a:lnTo>
                    <a:cubicBezTo>
                      <a:pt x="3625256" y="149860"/>
                      <a:pt x="3599856" y="104140"/>
                      <a:pt x="3561756" y="74930"/>
                    </a:cubicBezTo>
                    <a:close/>
                    <a:moveTo>
                      <a:pt x="12700" y="277841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427136" y="12700"/>
                    </a:lnTo>
                    <a:cubicBezTo>
                      <a:pt x="3507146" y="12700"/>
                      <a:pt x="3573186" y="78740"/>
                      <a:pt x="3573186" y="158750"/>
                    </a:cubicBezTo>
                    <a:lnTo>
                      <a:pt x="3573186" y="2778418"/>
                    </a:lnTo>
                    <a:cubicBezTo>
                      <a:pt x="3573186" y="2858428"/>
                      <a:pt x="3507146" y="2924468"/>
                      <a:pt x="3427136" y="2924468"/>
                    </a:cubicBezTo>
                    <a:lnTo>
                      <a:pt x="158750" y="2924468"/>
                    </a:lnTo>
                    <a:cubicBezTo>
                      <a:pt x="78740" y="2924468"/>
                      <a:pt x="12700" y="2859698"/>
                      <a:pt x="12700" y="2778418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648821" y="736600"/>
              <a:ext cx="8362576" cy="637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With technology, </a:t>
              </a:r>
              <a:r>
                <a:rPr lang="en-US" sz="30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e-books</a:t>
              </a: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30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audiobooks</a:t>
              </a: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and </a:t>
              </a:r>
              <a:r>
                <a:rPr lang="en-US" sz="30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online reading platforms</a:t>
              </a: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have increased in popularity.</a:t>
              </a:r>
            </a:p>
            <a:p>
              <a:pPr algn="l">
                <a:lnSpc>
                  <a:spcPts val="4200"/>
                </a:lnSpc>
              </a:pPr>
              <a:endParaRPr lang="en-US" sz="300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 about the traditional way of reading as opposed to reading on a digital device.  What are some differences between the two?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458325" y="1534490"/>
            <a:ext cx="7353300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800" b="1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Reading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9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6700" y="1561683"/>
            <a:ext cx="7239000" cy="7332320"/>
          </a:xfrm>
          <a:custGeom>
            <a:avLst/>
            <a:gdLst/>
            <a:ahLst/>
            <a:cxnLst/>
            <a:rect l="l" t="t" r="r" b="b"/>
            <a:pathLst>
              <a:path w="7239000" h="7332320">
                <a:moveTo>
                  <a:pt x="0" y="0"/>
                </a:moveTo>
                <a:lnTo>
                  <a:pt x="7239000" y="0"/>
                </a:lnTo>
                <a:lnTo>
                  <a:pt x="7239000" y="7332321"/>
                </a:lnTo>
                <a:lnTo>
                  <a:pt x="0" y="7332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38200" y="2704683"/>
            <a:ext cx="2667000" cy="5334000"/>
            <a:chOff x="0" y="0"/>
            <a:chExt cx="702420" cy="1404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420" cy="1404840"/>
            </a:xfrm>
            <a:custGeom>
              <a:avLst/>
              <a:gdLst/>
              <a:ahLst/>
              <a:cxnLst/>
              <a:rect l="l" t="t" r="r" b="b"/>
              <a:pathLst>
                <a:path w="702420" h="1404840">
                  <a:moveTo>
                    <a:pt x="127726" y="0"/>
                  </a:moveTo>
                  <a:lnTo>
                    <a:pt x="574694" y="0"/>
                  </a:lnTo>
                  <a:cubicBezTo>
                    <a:pt x="645235" y="0"/>
                    <a:pt x="702420" y="57185"/>
                    <a:pt x="702420" y="127726"/>
                  </a:cubicBezTo>
                  <a:lnTo>
                    <a:pt x="702420" y="1277114"/>
                  </a:lnTo>
                  <a:cubicBezTo>
                    <a:pt x="702420" y="1347655"/>
                    <a:pt x="645235" y="1404840"/>
                    <a:pt x="574694" y="1404840"/>
                  </a:cubicBezTo>
                  <a:lnTo>
                    <a:pt x="127726" y="1404840"/>
                  </a:lnTo>
                  <a:cubicBezTo>
                    <a:pt x="57185" y="1404840"/>
                    <a:pt x="0" y="1347655"/>
                    <a:pt x="0" y="1277114"/>
                  </a:cubicBezTo>
                  <a:lnTo>
                    <a:pt x="0" y="127726"/>
                  </a:lnTo>
                  <a:cubicBezTo>
                    <a:pt x="0" y="57185"/>
                    <a:pt x="57185" y="0"/>
                    <a:pt x="127726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702420" cy="1461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042950" y="2609433"/>
            <a:ext cx="2667000" cy="5334000"/>
            <a:chOff x="0" y="0"/>
            <a:chExt cx="317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97329" r="-9732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186200" y="4895433"/>
            <a:ext cx="3143250" cy="3143250"/>
            <a:chOff x="0" y="0"/>
            <a:chExt cx="827852" cy="8278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83743" y="0"/>
                  </a:moveTo>
                  <a:lnTo>
                    <a:pt x="744109" y="0"/>
                  </a:lnTo>
                  <a:cubicBezTo>
                    <a:pt x="766319" y="0"/>
                    <a:pt x="787619" y="8823"/>
                    <a:pt x="803324" y="24528"/>
                  </a:cubicBezTo>
                  <a:cubicBezTo>
                    <a:pt x="819029" y="40233"/>
                    <a:pt x="827852" y="61533"/>
                    <a:pt x="827852" y="83743"/>
                  </a:cubicBezTo>
                  <a:lnTo>
                    <a:pt x="827852" y="744109"/>
                  </a:lnTo>
                  <a:cubicBezTo>
                    <a:pt x="827852" y="766319"/>
                    <a:pt x="819029" y="787619"/>
                    <a:pt x="803324" y="803324"/>
                  </a:cubicBezTo>
                  <a:cubicBezTo>
                    <a:pt x="787619" y="819029"/>
                    <a:pt x="766319" y="827852"/>
                    <a:pt x="744109" y="827852"/>
                  </a:cubicBezTo>
                  <a:lnTo>
                    <a:pt x="83743" y="827852"/>
                  </a:lnTo>
                  <a:cubicBezTo>
                    <a:pt x="61533" y="827852"/>
                    <a:pt x="40233" y="819029"/>
                    <a:pt x="24528" y="803324"/>
                  </a:cubicBezTo>
                  <a:cubicBezTo>
                    <a:pt x="8823" y="787619"/>
                    <a:pt x="0" y="766319"/>
                    <a:pt x="0" y="744109"/>
                  </a:cubicBezTo>
                  <a:lnTo>
                    <a:pt x="0" y="83743"/>
                  </a:lnTo>
                  <a:cubicBezTo>
                    <a:pt x="0" y="61533"/>
                    <a:pt x="8823" y="40233"/>
                    <a:pt x="24528" y="24528"/>
                  </a:cubicBezTo>
                  <a:cubicBezTo>
                    <a:pt x="40233" y="8823"/>
                    <a:pt x="61533" y="0"/>
                    <a:pt x="83743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27852" cy="885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090950" y="4800183"/>
            <a:ext cx="3143250" cy="31432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6043450" y="2932397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0" y="0"/>
                </a:moveTo>
                <a:lnTo>
                  <a:pt x="1333500" y="0"/>
                </a:lnTo>
                <a:lnTo>
                  <a:pt x="13335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9281950" y="2422331"/>
            <a:ext cx="7439350" cy="6578600"/>
            <a:chOff x="0" y="0"/>
            <a:chExt cx="9919134" cy="877146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919134" cy="8771467"/>
              <a:chOff x="0" y="0"/>
              <a:chExt cx="3667680" cy="32433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2700" y="12700"/>
                <a:ext cx="3602910" cy="3174740"/>
              </a:xfrm>
              <a:custGeom>
                <a:avLst/>
                <a:gdLst/>
                <a:ahLst/>
                <a:cxnLst/>
                <a:rect l="l" t="t" r="r" b="b"/>
                <a:pathLst>
                  <a:path w="3602910" h="3174740">
                    <a:moveTo>
                      <a:pt x="146050" y="3174740"/>
                    </a:moveTo>
                    <a:lnTo>
                      <a:pt x="3456860" y="3174740"/>
                    </a:lnTo>
                    <a:cubicBezTo>
                      <a:pt x="3536870" y="3174740"/>
                      <a:pt x="3602910" y="3108700"/>
                      <a:pt x="3602910" y="3028690"/>
                    </a:cubicBezTo>
                    <a:lnTo>
                      <a:pt x="3602910" y="146050"/>
                    </a:lnTo>
                    <a:cubicBezTo>
                      <a:pt x="3602910" y="66040"/>
                      <a:pt x="3536870" y="0"/>
                      <a:pt x="3456860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028690"/>
                    </a:lnTo>
                    <a:cubicBezTo>
                      <a:pt x="0" y="3109970"/>
                      <a:pt x="66040" y="3174740"/>
                      <a:pt x="146050" y="3174740"/>
                    </a:cubicBezTo>
                    <a:close/>
                  </a:path>
                </a:pathLst>
              </a:custGeom>
              <a:solidFill>
                <a:srgbClr val="DED149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3667680" cy="3243320"/>
              </a:xfrm>
              <a:custGeom>
                <a:avLst/>
                <a:gdLst/>
                <a:ahLst/>
                <a:cxnLst/>
                <a:rect l="l" t="t" r="r" b="b"/>
                <a:pathLst>
                  <a:path w="3667680" h="3243320">
                    <a:moveTo>
                      <a:pt x="3604180" y="74930"/>
                    </a:moveTo>
                    <a:cubicBezTo>
                      <a:pt x="3576239" y="30480"/>
                      <a:pt x="3526710" y="0"/>
                      <a:pt x="3469560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041390"/>
                    </a:lnTo>
                    <a:cubicBezTo>
                      <a:pt x="0" y="3093460"/>
                      <a:pt x="25400" y="3139180"/>
                      <a:pt x="63500" y="3168390"/>
                    </a:cubicBezTo>
                    <a:cubicBezTo>
                      <a:pt x="91440" y="3212840"/>
                      <a:pt x="140970" y="3243320"/>
                      <a:pt x="207349" y="3243320"/>
                    </a:cubicBezTo>
                    <a:lnTo>
                      <a:pt x="3508930" y="3243320"/>
                    </a:lnTo>
                    <a:cubicBezTo>
                      <a:pt x="3596560" y="3243320"/>
                      <a:pt x="3667680" y="3172200"/>
                      <a:pt x="3667680" y="3084570"/>
                    </a:cubicBezTo>
                    <a:lnTo>
                      <a:pt x="3667680" y="210041"/>
                    </a:lnTo>
                    <a:cubicBezTo>
                      <a:pt x="3667680" y="149860"/>
                      <a:pt x="3642280" y="104140"/>
                      <a:pt x="3604180" y="74930"/>
                    </a:cubicBezTo>
                    <a:close/>
                    <a:moveTo>
                      <a:pt x="12700" y="3041390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469560" y="12700"/>
                    </a:lnTo>
                    <a:cubicBezTo>
                      <a:pt x="3549570" y="12700"/>
                      <a:pt x="3615610" y="78740"/>
                      <a:pt x="3615610" y="158750"/>
                    </a:cubicBezTo>
                    <a:lnTo>
                      <a:pt x="3615610" y="3041390"/>
                    </a:lnTo>
                    <a:cubicBezTo>
                      <a:pt x="3615610" y="3121400"/>
                      <a:pt x="3549570" y="3187440"/>
                      <a:pt x="3469560" y="3187440"/>
                    </a:cubicBezTo>
                    <a:lnTo>
                      <a:pt x="158750" y="3187440"/>
                    </a:lnTo>
                    <a:cubicBezTo>
                      <a:pt x="78740" y="3187440"/>
                      <a:pt x="12700" y="3122670"/>
                      <a:pt x="12700" y="3041390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656413" y="736600"/>
              <a:ext cx="8460438" cy="708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Technology enables the </a:t>
              </a:r>
              <a:r>
                <a:rPr lang="en-US" sz="30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creation</a:t>
              </a: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and </a:t>
              </a:r>
              <a:r>
                <a:rPr lang="en-US" sz="30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sharing</a:t>
              </a: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of different </a:t>
              </a:r>
              <a:r>
                <a:rPr lang="en-US" sz="30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narratives</a:t>
              </a: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through </a:t>
              </a:r>
              <a:r>
                <a:rPr lang="en-US" sz="30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digital</a:t>
              </a: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platforms, and enhances  them with </a:t>
              </a:r>
              <a:r>
                <a:rPr lang="en-US" sz="30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multimedia elements</a:t>
              </a: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l">
                <a:lnSpc>
                  <a:spcPts val="4200"/>
                </a:lnSpc>
              </a:pPr>
              <a:endParaRPr lang="en-US" sz="300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Digital tools often streamline the creative process, offering features like spell-check, formatting and easy editing.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281950" y="1343219"/>
            <a:ext cx="7439350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</a:pPr>
            <a:r>
              <a:rPr lang="en-US" sz="6800" b="1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Creating</a:t>
            </a:r>
          </a:p>
        </p:txBody>
      </p:sp>
    </p:spTree>
  </p:cSld>
  <p:clrMapOvr>
    <a:masterClrMapping/>
  </p:clrMapOvr>
  <p:transition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58500" y="3411143"/>
            <a:ext cx="5524500" cy="5524500"/>
            <a:chOff x="0" y="0"/>
            <a:chExt cx="1523266" cy="15232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3266" cy="1523266"/>
            </a:xfrm>
            <a:custGeom>
              <a:avLst/>
              <a:gdLst/>
              <a:ahLst/>
              <a:cxnLst/>
              <a:rect l="l" t="t" r="r" b="b"/>
              <a:pathLst>
                <a:path w="1523266" h="1523266">
                  <a:moveTo>
                    <a:pt x="49048" y="0"/>
                  </a:moveTo>
                  <a:lnTo>
                    <a:pt x="1474217" y="0"/>
                  </a:lnTo>
                  <a:cubicBezTo>
                    <a:pt x="1501306" y="0"/>
                    <a:pt x="1523266" y="21960"/>
                    <a:pt x="1523266" y="49048"/>
                  </a:cubicBezTo>
                  <a:lnTo>
                    <a:pt x="1523266" y="1474217"/>
                  </a:lnTo>
                  <a:cubicBezTo>
                    <a:pt x="1523266" y="1501306"/>
                    <a:pt x="1501306" y="1523266"/>
                    <a:pt x="1474217" y="1523266"/>
                  </a:cubicBezTo>
                  <a:lnTo>
                    <a:pt x="49048" y="1523266"/>
                  </a:lnTo>
                  <a:cubicBezTo>
                    <a:pt x="21960" y="1523266"/>
                    <a:pt x="0" y="1501306"/>
                    <a:pt x="0" y="1474217"/>
                  </a:cubicBezTo>
                  <a:lnTo>
                    <a:pt x="0" y="49048"/>
                  </a:lnTo>
                  <a:cubicBezTo>
                    <a:pt x="0" y="21960"/>
                    <a:pt x="21960" y="0"/>
                    <a:pt x="49048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523266" cy="1485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763250" y="3315893"/>
            <a:ext cx="5524500" cy="5525605"/>
            <a:chOff x="0" y="0"/>
            <a:chExt cx="6348730" cy="6350000"/>
          </a:xfrm>
        </p:grpSpPr>
        <p:sp>
          <p:nvSpPr>
            <p:cNvPr id="6" name="Freeform 6"/>
            <p:cNvSpPr/>
            <p:nvPr/>
          </p:nvSpPr>
          <p:spPr>
            <a:xfrm>
              <a:off x="12700" y="524510"/>
              <a:ext cx="6324600" cy="5814060"/>
            </a:xfrm>
            <a:custGeom>
              <a:avLst/>
              <a:gdLst/>
              <a:ahLst/>
              <a:cxnLst/>
              <a:rect l="l" t="t" r="r" b="b"/>
              <a:pathLst>
                <a:path w="6324600" h="5814060">
                  <a:moveTo>
                    <a:pt x="5095240" y="0"/>
                  </a:moveTo>
                  <a:lnTo>
                    <a:pt x="5412740" y="0"/>
                  </a:lnTo>
                  <a:moveTo>
                    <a:pt x="5412740" y="0"/>
                  </a:moveTo>
                  <a:lnTo>
                    <a:pt x="6324600" y="0"/>
                  </a:lnTo>
                  <a:lnTo>
                    <a:pt x="6324600" y="5441950"/>
                  </a:lnTo>
                  <a:cubicBezTo>
                    <a:pt x="6324600" y="5599430"/>
                    <a:pt x="6225540" y="5735320"/>
                    <a:pt x="6087110" y="5788660"/>
                  </a:cubicBezTo>
                  <a:lnTo>
                    <a:pt x="6087110" y="5814060"/>
                  </a:lnTo>
                  <a:lnTo>
                    <a:pt x="372110" y="5814060"/>
                  </a:lnTo>
                  <a:cubicBezTo>
                    <a:pt x="167640" y="5812790"/>
                    <a:pt x="0" y="5645150"/>
                    <a:pt x="0" y="5440680"/>
                  </a:cubicBezTo>
                  <a:lnTo>
                    <a:pt x="0" y="0"/>
                  </a:lnTo>
                  <a:lnTo>
                    <a:pt x="5095240" y="0"/>
                  </a:lnTo>
                </a:path>
              </a:pathLst>
            </a:custGeom>
            <a:blipFill>
              <a:blip r:embed="rId2"/>
              <a:stretch>
                <a:fillRect l="-18988" r="-1898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700" y="12700"/>
              <a:ext cx="6324600" cy="698500"/>
            </a:xfrm>
            <a:custGeom>
              <a:avLst/>
              <a:gdLst/>
              <a:ahLst/>
              <a:cxnLst/>
              <a:rect l="l" t="t" r="r" b="b"/>
              <a:pathLst>
                <a:path w="6324600" h="698500">
                  <a:moveTo>
                    <a:pt x="6324600" y="372110"/>
                  </a:moveTo>
                  <a:lnTo>
                    <a:pt x="6324600" y="698500"/>
                  </a:lnTo>
                  <a:lnTo>
                    <a:pt x="5259070" y="698500"/>
                  </a:lnTo>
                  <a:moveTo>
                    <a:pt x="5259070" y="698500"/>
                  </a:moveTo>
                  <a:lnTo>
                    <a:pt x="0" y="698500"/>
                  </a:lnTo>
                  <a:lnTo>
                    <a:pt x="0" y="369570"/>
                  </a:lnTo>
                  <a:cubicBezTo>
                    <a:pt x="0" y="165100"/>
                    <a:pt x="165100" y="0"/>
                    <a:pt x="369570" y="0"/>
                  </a:cubicBezTo>
                  <a:lnTo>
                    <a:pt x="5952490" y="0"/>
                  </a:lnTo>
                  <a:cubicBezTo>
                    <a:pt x="6158230" y="0"/>
                    <a:pt x="6324600" y="166370"/>
                    <a:pt x="6324600" y="372110"/>
                  </a:cubicBezTo>
                </a:path>
              </a:pathLst>
            </a:custGeom>
            <a:solidFill>
              <a:srgbClr val="F2955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870450" y="236220"/>
              <a:ext cx="1106170" cy="279400"/>
            </a:xfrm>
            <a:custGeom>
              <a:avLst/>
              <a:gdLst/>
              <a:ahLst/>
              <a:cxnLst/>
              <a:rect l="l" t="t" r="r" b="b"/>
              <a:pathLst>
                <a:path w="1106170" h="279400">
                  <a:moveTo>
                    <a:pt x="279400" y="0"/>
                  </a:moveTo>
                  <a:lnTo>
                    <a:pt x="0" y="0"/>
                  </a:lnTo>
                  <a:lnTo>
                    <a:pt x="0" y="279400"/>
                  </a:lnTo>
                  <a:lnTo>
                    <a:pt x="279400" y="279400"/>
                  </a:lnTo>
                  <a:lnTo>
                    <a:pt x="279400" y="0"/>
                  </a:lnTo>
                  <a:close/>
                  <a:moveTo>
                    <a:pt x="1106170" y="0"/>
                  </a:moveTo>
                  <a:lnTo>
                    <a:pt x="826770" y="0"/>
                  </a:lnTo>
                  <a:lnTo>
                    <a:pt x="826770" y="279400"/>
                  </a:lnTo>
                  <a:lnTo>
                    <a:pt x="1106170" y="279400"/>
                  </a:lnTo>
                  <a:lnTo>
                    <a:pt x="1106170" y="0"/>
                  </a:lnTo>
                  <a:close/>
                  <a:moveTo>
                    <a:pt x="692150" y="0"/>
                  </a:moveTo>
                  <a:lnTo>
                    <a:pt x="412750" y="0"/>
                  </a:lnTo>
                  <a:lnTo>
                    <a:pt x="412750" y="279400"/>
                  </a:lnTo>
                  <a:lnTo>
                    <a:pt x="692150" y="279400"/>
                  </a:lnTo>
                  <a:lnTo>
                    <a:pt x="692150" y="0"/>
                  </a:lnTo>
                  <a:close/>
                </a:path>
              </a:pathLst>
            </a:custGeom>
            <a:solidFill>
              <a:srgbClr val="F5F1E1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48730" cy="6350000"/>
            </a:xfrm>
            <a:custGeom>
              <a:avLst/>
              <a:gdLst/>
              <a:ahLst/>
              <a:cxnLst/>
              <a:rect l="l" t="t" r="r" b="b"/>
              <a:pathLst>
                <a:path w="6348730" h="6350000">
                  <a:moveTo>
                    <a:pt x="384810" y="6350000"/>
                  </a:moveTo>
                  <a:cubicBezTo>
                    <a:pt x="172720" y="6350000"/>
                    <a:pt x="0" y="6177280"/>
                    <a:pt x="0" y="5963920"/>
                  </a:cubicBezTo>
                  <a:lnTo>
                    <a:pt x="0" y="384810"/>
                  </a:lnTo>
                  <a:cubicBezTo>
                    <a:pt x="0" y="172720"/>
                    <a:pt x="172720" y="0"/>
                    <a:pt x="384810" y="0"/>
                  </a:cubicBezTo>
                  <a:lnTo>
                    <a:pt x="5965190" y="0"/>
                  </a:lnTo>
                  <a:cubicBezTo>
                    <a:pt x="6068060" y="0"/>
                    <a:pt x="6164580" y="40640"/>
                    <a:pt x="6236970" y="113030"/>
                  </a:cubicBezTo>
                  <a:cubicBezTo>
                    <a:pt x="6309360" y="185420"/>
                    <a:pt x="6348730" y="281940"/>
                    <a:pt x="6347460" y="384810"/>
                  </a:cubicBezTo>
                  <a:lnTo>
                    <a:pt x="6347460" y="5963920"/>
                  </a:lnTo>
                  <a:cubicBezTo>
                    <a:pt x="6347460" y="6122670"/>
                    <a:pt x="6248400" y="6266180"/>
                    <a:pt x="6102350" y="6323330"/>
                  </a:cubicBezTo>
                  <a:cubicBezTo>
                    <a:pt x="6056630" y="6341109"/>
                    <a:pt x="6012180" y="6350000"/>
                    <a:pt x="5962650" y="6350000"/>
                  </a:cubicBezTo>
                  <a:lnTo>
                    <a:pt x="384810" y="6350000"/>
                  </a:lnTo>
                  <a:lnTo>
                    <a:pt x="384810" y="6350000"/>
                  </a:lnTo>
                  <a:close/>
                  <a:moveTo>
                    <a:pt x="25400" y="5963920"/>
                  </a:moveTo>
                  <a:cubicBezTo>
                    <a:pt x="25400" y="6162040"/>
                    <a:pt x="186690" y="6323330"/>
                    <a:pt x="384810" y="6323330"/>
                  </a:cubicBezTo>
                  <a:lnTo>
                    <a:pt x="5963920" y="6323330"/>
                  </a:lnTo>
                  <a:cubicBezTo>
                    <a:pt x="6010910" y="6323330"/>
                    <a:pt x="6052820" y="6315710"/>
                    <a:pt x="6093460" y="6299200"/>
                  </a:cubicBezTo>
                  <a:cubicBezTo>
                    <a:pt x="6229350" y="6247130"/>
                    <a:pt x="6322060" y="6113780"/>
                    <a:pt x="6323330" y="5967730"/>
                  </a:cubicBezTo>
                  <a:lnTo>
                    <a:pt x="6322060" y="5965190"/>
                  </a:lnTo>
                  <a:lnTo>
                    <a:pt x="6322060" y="723900"/>
                  </a:lnTo>
                  <a:lnTo>
                    <a:pt x="25400" y="723900"/>
                  </a:lnTo>
                  <a:lnTo>
                    <a:pt x="25400" y="5963920"/>
                  </a:lnTo>
                  <a:close/>
                  <a:moveTo>
                    <a:pt x="6324600" y="697230"/>
                  </a:moveTo>
                  <a:lnTo>
                    <a:pt x="6324600" y="384810"/>
                  </a:lnTo>
                  <a:cubicBezTo>
                    <a:pt x="6324600" y="186690"/>
                    <a:pt x="6163310" y="25400"/>
                    <a:pt x="5965190" y="25400"/>
                  </a:cubicBezTo>
                  <a:lnTo>
                    <a:pt x="386080" y="25400"/>
                  </a:lnTo>
                  <a:cubicBezTo>
                    <a:pt x="187960" y="25400"/>
                    <a:pt x="26670" y="186690"/>
                    <a:pt x="26670" y="384810"/>
                  </a:cubicBezTo>
                  <a:lnTo>
                    <a:pt x="26670" y="697230"/>
                  </a:lnTo>
                  <a:lnTo>
                    <a:pt x="6324600" y="697230"/>
                  </a:lnTo>
                  <a:close/>
                  <a:moveTo>
                    <a:pt x="5697220" y="527050"/>
                  </a:moveTo>
                  <a:cubicBezTo>
                    <a:pt x="5690870" y="527050"/>
                    <a:pt x="5684520" y="521970"/>
                    <a:pt x="5684520" y="514350"/>
                  </a:cubicBezTo>
                  <a:lnTo>
                    <a:pt x="5684520" y="234950"/>
                  </a:lnTo>
                  <a:cubicBezTo>
                    <a:pt x="5684520" y="228600"/>
                    <a:pt x="5689600" y="222250"/>
                    <a:pt x="5697220" y="222250"/>
                  </a:cubicBezTo>
                  <a:lnTo>
                    <a:pt x="5976620" y="222250"/>
                  </a:lnTo>
                  <a:cubicBezTo>
                    <a:pt x="5980430" y="222250"/>
                    <a:pt x="5984240" y="223520"/>
                    <a:pt x="5986780" y="227330"/>
                  </a:cubicBezTo>
                  <a:cubicBezTo>
                    <a:pt x="5989320" y="229870"/>
                    <a:pt x="5989320" y="232410"/>
                    <a:pt x="5989320" y="236220"/>
                  </a:cubicBezTo>
                  <a:lnTo>
                    <a:pt x="5989320" y="514350"/>
                  </a:lnTo>
                  <a:cubicBezTo>
                    <a:pt x="5989320" y="520700"/>
                    <a:pt x="5984240" y="527050"/>
                    <a:pt x="5976620" y="527050"/>
                  </a:cubicBezTo>
                  <a:lnTo>
                    <a:pt x="5697220" y="527050"/>
                  </a:lnTo>
                  <a:close/>
                  <a:moveTo>
                    <a:pt x="5963920" y="501650"/>
                  </a:moveTo>
                  <a:lnTo>
                    <a:pt x="5963920" y="248920"/>
                  </a:lnTo>
                  <a:lnTo>
                    <a:pt x="5711190" y="248920"/>
                  </a:lnTo>
                  <a:lnTo>
                    <a:pt x="5711190" y="501650"/>
                  </a:lnTo>
                  <a:lnTo>
                    <a:pt x="5963920" y="501650"/>
                  </a:lnTo>
                  <a:close/>
                  <a:moveTo>
                    <a:pt x="5284470" y="527050"/>
                  </a:moveTo>
                  <a:cubicBezTo>
                    <a:pt x="5278120" y="527050"/>
                    <a:pt x="5271770" y="521970"/>
                    <a:pt x="5271770" y="514350"/>
                  </a:cubicBezTo>
                  <a:lnTo>
                    <a:pt x="5271770" y="234950"/>
                  </a:lnTo>
                  <a:cubicBezTo>
                    <a:pt x="5271770" y="228600"/>
                    <a:pt x="5276850" y="222250"/>
                    <a:pt x="5284470" y="222250"/>
                  </a:cubicBezTo>
                  <a:lnTo>
                    <a:pt x="5563870" y="222250"/>
                  </a:lnTo>
                  <a:cubicBezTo>
                    <a:pt x="5567680" y="222250"/>
                    <a:pt x="5571490" y="223520"/>
                    <a:pt x="5574030" y="227330"/>
                  </a:cubicBezTo>
                  <a:cubicBezTo>
                    <a:pt x="5576570" y="229870"/>
                    <a:pt x="5576570" y="232410"/>
                    <a:pt x="5576570" y="236220"/>
                  </a:cubicBezTo>
                  <a:lnTo>
                    <a:pt x="5576570" y="514350"/>
                  </a:lnTo>
                  <a:cubicBezTo>
                    <a:pt x="5576570" y="520700"/>
                    <a:pt x="5571490" y="527050"/>
                    <a:pt x="5563870" y="527050"/>
                  </a:cubicBezTo>
                  <a:lnTo>
                    <a:pt x="5284470" y="527050"/>
                  </a:lnTo>
                  <a:close/>
                  <a:moveTo>
                    <a:pt x="5551170" y="501650"/>
                  </a:moveTo>
                  <a:lnTo>
                    <a:pt x="5551170" y="248920"/>
                  </a:lnTo>
                  <a:lnTo>
                    <a:pt x="5298440" y="248920"/>
                  </a:lnTo>
                  <a:lnTo>
                    <a:pt x="5298440" y="501650"/>
                  </a:lnTo>
                  <a:lnTo>
                    <a:pt x="5551170" y="501650"/>
                  </a:lnTo>
                  <a:close/>
                  <a:moveTo>
                    <a:pt x="4870450" y="527050"/>
                  </a:moveTo>
                  <a:cubicBezTo>
                    <a:pt x="4864100" y="527050"/>
                    <a:pt x="4857750" y="521970"/>
                    <a:pt x="4857750" y="514350"/>
                  </a:cubicBezTo>
                  <a:lnTo>
                    <a:pt x="4857750" y="234950"/>
                  </a:lnTo>
                  <a:cubicBezTo>
                    <a:pt x="4857750" y="228600"/>
                    <a:pt x="4862830" y="222250"/>
                    <a:pt x="4870450" y="222250"/>
                  </a:cubicBezTo>
                  <a:lnTo>
                    <a:pt x="5149850" y="222250"/>
                  </a:lnTo>
                  <a:cubicBezTo>
                    <a:pt x="5153660" y="222250"/>
                    <a:pt x="5157470" y="223520"/>
                    <a:pt x="5160010" y="227330"/>
                  </a:cubicBezTo>
                  <a:cubicBezTo>
                    <a:pt x="5162550" y="229870"/>
                    <a:pt x="5162550" y="232410"/>
                    <a:pt x="5162550" y="236220"/>
                  </a:cubicBezTo>
                  <a:lnTo>
                    <a:pt x="5162550" y="514350"/>
                  </a:lnTo>
                  <a:cubicBezTo>
                    <a:pt x="5162550" y="520700"/>
                    <a:pt x="5157470" y="527050"/>
                    <a:pt x="5149850" y="527050"/>
                  </a:cubicBezTo>
                  <a:lnTo>
                    <a:pt x="4870450" y="527050"/>
                  </a:lnTo>
                  <a:close/>
                  <a:moveTo>
                    <a:pt x="5137150" y="501650"/>
                  </a:moveTo>
                  <a:lnTo>
                    <a:pt x="5137150" y="248920"/>
                  </a:lnTo>
                  <a:lnTo>
                    <a:pt x="4884420" y="248920"/>
                  </a:lnTo>
                  <a:lnTo>
                    <a:pt x="4884420" y="501650"/>
                  </a:lnTo>
                  <a:lnTo>
                    <a:pt x="5137150" y="501650"/>
                  </a:lnTo>
                  <a:close/>
                  <a:moveTo>
                    <a:pt x="5908040" y="458470"/>
                  </a:moveTo>
                  <a:cubicBezTo>
                    <a:pt x="5905500" y="458470"/>
                    <a:pt x="5901690" y="457200"/>
                    <a:pt x="5899150" y="455930"/>
                  </a:cubicBezTo>
                  <a:lnTo>
                    <a:pt x="5838190" y="394970"/>
                  </a:lnTo>
                  <a:lnTo>
                    <a:pt x="5777230" y="455930"/>
                  </a:lnTo>
                  <a:cubicBezTo>
                    <a:pt x="5773420" y="459740"/>
                    <a:pt x="5770880" y="459740"/>
                    <a:pt x="5768340" y="459740"/>
                  </a:cubicBezTo>
                  <a:cubicBezTo>
                    <a:pt x="5765800" y="459740"/>
                    <a:pt x="5761990" y="458470"/>
                    <a:pt x="5759450" y="457200"/>
                  </a:cubicBezTo>
                  <a:cubicBezTo>
                    <a:pt x="5754370" y="450850"/>
                    <a:pt x="5754370" y="443230"/>
                    <a:pt x="5758180" y="438150"/>
                  </a:cubicBezTo>
                  <a:lnTo>
                    <a:pt x="5819140" y="377190"/>
                  </a:lnTo>
                  <a:lnTo>
                    <a:pt x="5758180" y="316230"/>
                  </a:lnTo>
                  <a:cubicBezTo>
                    <a:pt x="5753100" y="311150"/>
                    <a:pt x="5753100" y="302260"/>
                    <a:pt x="5758180" y="297180"/>
                  </a:cubicBezTo>
                  <a:cubicBezTo>
                    <a:pt x="5760720" y="294640"/>
                    <a:pt x="5763260" y="293370"/>
                    <a:pt x="5767070" y="293370"/>
                  </a:cubicBezTo>
                  <a:cubicBezTo>
                    <a:pt x="5770880" y="293370"/>
                    <a:pt x="5774690" y="294640"/>
                    <a:pt x="5775960" y="297180"/>
                  </a:cubicBezTo>
                  <a:lnTo>
                    <a:pt x="5836920" y="358140"/>
                  </a:lnTo>
                  <a:lnTo>
                    <a:pt x="5897880" y="297180"/>
                  </a:lnTo>
                  <a:cubicBezTo>
                    <a:pt x="5900420" y="294640"/>
                    <a:pt x="5902960" y="293370"/>
                    <a:pt x="5906770" y="293370"/>
                  </a:cubicBezTo>
                  <a:cubicBezTo>
                    <a:pt x="5910580" y="293370"/>
                    <a:pt x="5914390" y="294640"/>
                    <a:pt x="5915660" y="297180"/>
                  </a:cubicBezTo>
                  <a:cubicBezTo>
                    <a:pt x="5920740" y="302260"/>
                    <a:pt x="5920740" y="311150"/>
                    <a:pt x="5915660" y="316230"/>
                  </a:cubicBezTo>
                  <a:lnTo>
                    <a:pt x="5854700" y="377190"/>
                  </a:lnTo>
                  <a:lnTo>
                    <a:pt x="5915660" y="438150"/>
                  </a:lnTo>
                  <a:cubicBezTo>
                    <a:pt x="5920740" y="443230"/>
                    <a:pt x="5920740" y="452120"/>
                    <a:pt x="5915660" y="457200"/>
                  </a:cubicBezTo>
                  <a:cubicBezTo>
                    <a:pt x="5914390" y="458470"/>
                    <a:pt x="5910580" y="458470"/>
                    <a:pt x="5908040" y="458470"/>
                  </a:cubicBezTo>
                  <a:close/>
                  <a:moveTo>
                    <a:pt x="5346700" y="458470"/>
                  </a:moveTo>
                  <a:cubicBezTo>
                    <a:pt x="5340350" y="458470"/>
                    <a:pt x="5334000" y="452120"/>
                    <a:pt x="5334000" y="445770"/>
                  </a:cubicBezTo>
                  <a:lnTo>
                    <a:pt x="5334000" y="306070"/>
                  </a:lnTo>
                  <a:cubicBezTo>
                    <a:pt x="5334000" y="299720"/>
                    <a:pt x="5339080" y="293370"/>
                    <a:pt x="5346700" y="293370"/>
                  </a:cubicBezTo>
                  <a:lnTo>
                    <a:pt x="5500370" y="293370"/>
                  </a:lnTo>
                  <a:cubicBezTo>
                    <a:pt x="5506720" y="293370"/>
                    <a:pt x="5513070" y="298450"/>
                    <a:pt x="5513070" y="306070"/>
                  </a:cubicBezTo>
                  <a:lnTo>
                    <a:pt x="5513070" y="445770"/>
                  </a:lnTo>
                  <a:cubicBezTo>
                    <a:pt x="5513070" y="452120"/>
                    <a:pt x="5507990" y="458470"/>
                    <a:pt x="5500370" y="458470"/>
                  </a:cubicBezTo>
                  <a:lnTo>
                    <a:pt x="5346700" y="458470"/>
                  </a:lnTo>
                  <a:close/>
                  <a:moveTo>
                    <a:pt x="5488940" y="431800"/>
                  </a:moveTo>
                  <a:lnTo>
                    <a:pt x="5488940" y="351790"/>
                  </a:lnTo>
                  <a:lnTo>
                    <a:pt x="5360670" y="351790"/>
                  </a:lnTo>
                  <a:lnTo>
                    <a:pt x="5360670" y="431800"/>
                  </a:lnTo>
                  <a:lnTo>
                    <a:pt x="5488940" y="431800"/>
                  </a:lnTo>
                  <a:close/>
                  <a:moveTo>
                    <a:pt x="4922520" y="457200"/>
                  </a:moveTo>
                  <a:cubicBezTo>
                    <a:pt x="4916170" y="457200"/>
                    <a:pt x="4911090" y="452120"/>
                    <a:pt x="4911090" y="444500"/>
                  </a:cubicBezTo>
                  <a:cubicBezTo>
                    <a:pt x="4911090" y="436880"/>
                    <a:pt x="4917440" y="431800"/>
                    <a:pt x="4923790" y="431800"/>
                  </a:cubicBezTo>
                  <a:lnTo>
                    <a:pt x="5095240" y="431800"/>
                  </a:lnTo>
                  <a:cubicBezTo>
                    <a:pt x="5102860" y="431800"/>
                    <a:pt x="5107940" y="438150"/>
                    <a:pt x="5107940" y="444500"/>
                  </a:cubicBezTo>
                  <a:cubicBezTo>
                    <a:pt x="5107940" y="450850"/>
                    <a:pt x="5101590" y="457200"/>
                    <a:pt x="5095240" y="457200"/>
                  </a:cubicBezTo>
                  <a:lnTo>
                    <a:pt x="4923790" y="457200"/>
                  </a:lnTo>
                  <a:cubicBezTo>
                    <a:pt x="4925060" y="457200"/>
                    <a:pt x="4923790" y="457200"/>
                    <a:pt x="4922520" y="45720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619500" y="3315893"/>
            <a:ext cx="6477000" cy="2857500"/>
            <a:chOff x="0" y="0"/>
            <a:chExt cx="8636000" cy="38100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636000" cy="3810000"/>
              <a:chOff x="0" y="0"/>
              <a:chExt cx="3193230" cy="140877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" y="12700"/>
                <a:ext cx="3128461" cy="1340198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1340198">
                    <a:moveTo>
                      <a:pt x="146050" y="1340198"/>
                    </a:moveTo>
                    <a:lnTo>
                      <a:pt x="2982411" y="1340198"/>
                    </a:lnTo>
                    <a:cubicBezTo>
                      <a:pt x="3062421" y="1340198"/>
                      <a:pt x="3128461" y="1274158"/>
                      <a:pt x="3128461" y="1194148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1194148"/>
                    </a:lnTo>
                    <a:cubicBezTo>
                      <a:pt x="0" y="1275428"/>
                      <a:pt x="66040" y="1340198"/>
                      <a:pt x="146050" y="1340198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3193231" cy="1408778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1408778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1206848"/>
                    </a:lnTo>
                    <a:cubicBezTo>
                      <a:pt x="0" y="1258918"/>
                      <a:pt x="25400" y="1304638"/>
                      <a:pt x="63500" y="1333848"/>
                    </a:cubicBezTo>
                    <a:cubicBezTo>
                      <a:pt x="91440" y="1378298"/>
                      <a:pt x="140970" y="1408778"/>
                      <a:pt x="205151" y="1408778"/>
                    </a:cubicBezTo>
                    <a:lnTo>
                      <a:pt x="3034480" y="1408778"/>
                    </a:lnTo>
                    <a:cubicBezTo>
                      <a:pt x="3122111" y="1408778"/>
                      <a:pt x="3193231" y="1337658"/>
                      <a:pt x="3193231" y="1250028"/>
                    </a:cubicBezTo>
                    <a:lnTo>
                      <a:pt x="3193231" y="200529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120684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1206848"/>
                    </a:lnTo>
                    <a:cubicBezTo>
                      <a:pt x="3141161" y="1286858"/>
                      <a:pt x="3075121" y="1352898"/>
                      <a:pt x="2995111" y="1352898"/>
                    </a:cubicBezTo>
                    <a:lnTo>
                      <a:pt x="158750" y="1352898"/>
                    </a:lnTo>
                    <a:cubicBezTo>
                      <a:pt x="78740" y="1352898"/>
                      <a:pt x="12700" y="1288128"/>
                      <a:pt x="12700" y="1206848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581535" y="658351"/>
              <a:ext cx="7366000" cy="2309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Cause: Modern technology facilitates open discussions about </a:t>
              </a:r>
              <a:r>
                <a:rPr lang="en-US" sz="2499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hobbies</a:t>
              </a:r>
              <a:r>
                <a:rPr lang="en-US" sz="2499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2499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experiences</a:t>
              </a:r>
              <a:r>
                <a:rPr lang="en-US" sz="2499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</a:t>
              </a:r>
              <a:r>
                <a:rPr lang="en-US" sz="2499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news</a:t>
              </a:r>
              <a:r>
                <a:rPr lang="en-US" sz="2499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and even </a:t>
              </a:r>
              <a:r>
                <a:rPr lang="en-US" sz="2499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products</a:t>
              </a:r>
              <a:r>
                <a:rPr lang="en-US" sz="2499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within online communities.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05000" y="6516293"/>
            <a:ext cx="6477000" cy="2419350"/>
            <a:chOff x="0" y="0"/>
            <a:chExt cx="8636000" cy="322580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8636000" cy="3225800"/>
              <a:chOff x="0" y="0"/>
              <a:chExt cx="3193230" cy="119276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2700" y="12700"/>
                <a:ext cx="3128461" cy="1124186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1124186">
                    <a:moveTo>
                      <a:pt x="146050" y="1124186"/>
                    </a:moveTo>
                    <a:lnTo>
                      <a:pt x="2982411" y="1124186"/>
                    </a:lnTo>
                    <a:cubicBezTo>
                      <a:pt x="3062421" y="1124186"/>
                      <a:pt x="3128461" y="1058146"/>
                      <a:pt x="3128461" y="978136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978136"/>
                    </a:lnTo>
                    <a:cubicBezTo>
                      <a:pt x="0" y="1059415"/>
                      <a:pt x="66040" y="1124186"/>
                      <a:pt x="146050" y="1124186"/>
                    </a:cubicBezTo>
                    <a:close/>
                  </a:path>
                </a:pathLst>
              </a:custGeom>
              <a:solidFill>
                <a:srgbClr val="F2955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3193231" cy="1192765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1192765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990836"/>
                    </a:lnTo>
                    <a:cubicBezTo>
                      <a:pt x="0" y="1042906"/>
                      <a:pt x="25400" y="1088626"/>
                      <a:pt x="63500" y="1117836"/>
                    </a:cubicBezTo>
                    <a:cubicBezTo>
                      <a:pt x="91440" y="1162286"/>
                      <a:pt x="140970" y="1192765"/>
                      <a:pt x="205151" y="1192765"/>
                    </a:cubicBezTo>
                    <a:lnTo>
                      <a:pt x="3034480" y="1192765"/>
                    </a:lnTo>
                    <a:cubicBezTo>
                      <a:pt x="3122111" y="1192765"/>
                      <a:pt x="3193231" y="1121646"/>
                      <a:pt x="3193231" y="1034016"/>
                    </a:cubicBezTo>
                    <a:lnTo>
                      <a:pt x="3193231" y="199409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990836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990836"/>
                    </a:lnTo>
                    <a:cubicBezTo>
                      <a:pt x="3141161" y="1070846"/>
                      <a:pt x="3075121" y="1136886"/>
                      <a:pt x="2995111" y="1136886"/>
                    </a:cubicBezTo>
                    <a:lnTo>
                      <a:pt x="158750" y="1136886"/>
                    </a:lnTo>
                    <a:cubicBezTo>
                      <a:pt x="78740" y="1136886"/>
                      <a:pt x="12700" y="1072115"/>
                      <a:pt x="12700" y="990836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581535" y="658351"/>
              <a:ext cx="7366000" cy="1725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Effect: These platforms connect individuals </a:t>
              </a:r>
              <a:r>
                <a:rPr lang="en-US" sz="2499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worldwide</a:t>
              </a:r>
              <a:r>
                <a:rPr lang="en-US" sz="2499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promoting </a:t>
              </a:r>
              <a:r>
                <a:rPr lang="en-US" sz="2499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dialogue and a sense of unity.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05000" y="3315893"/>
            <a:ext cx="1419225" cy="1419225"/>
            <a:chOff x="0" y="0"/>
            <a:chExt cx="1892300" cy="1892300"/>
          </a:xfrm>
        </p:grpSpPr>
        <p:grpSp>
          <p:nvGrpSpPr>
            <p:cNvPr id="21" name="Group 21"/>
            <p:cNvGrpSpPr/>
            <p:nvPr/>
          </p:nvGrpSpPr>
          <p:grpSpPr>
            <a:xfrm>
              <a:off x="114300" y="114300"/>
              <a:ext cx="1778000" cy="177800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74171" y="0"/>
                    </a:moveTo>
                    <a:lnTo>
                      <a:pt x="638629" y="0"/>
                    </a:lnTo>
                    <a:cubicBezTo>
                      <a:pt x="684822" y="0"/>
                      <a:pt x="729123" y="18350"/>
                      <a:pt x="761786" y="51014"/>
                    </a:cubicBezTo>
                    <a:cubicBezTo>
                      <a:pt x="794450" y="83677"/>
                      <a:pt x="812800" y="127978"/>
                      <a:pt x="812800" y="174171"/>
                    </a:cubicBezTo>
                    <a:lnTo>
                      <a:pt x="812800" y="638629"/>
                    </a:lnTo>
                    <a:cubicBezTo>
                      <a:pt x="812800" y="684822"/>
                      <a:pt x="794450" y="729123"/>
                      <a:pt x="761786" y="761786"/>
                    </a:cubicBezTo>
                    <a:cubicBezTo>
                      <a:pt x="729123" y="794450"/>
                      <a:pt x="684822" y="812800"/>
                      <a:pt x="638629" y="812800"/>
                    </a:cubicBezTo>
                    <a:lnTo>
                      <a:pt x="174171" y="812800"/>
                    </a:lnTo>
                    <a:cubicBezTo>
                      <a:pt x="127978" y="812800"/>
                      <a:pt x="83677" y="794450"/>
                      <a:pt x="51014" y="761786"/>
                    </a:cubicBezTo>
                    <a:cubicBezTo>
                      <a:pt x="18350" y="729123"/>
                      <a:pt x="0" y="684822"/>
                      <a:pt x="0" y="638629"/>
                    </a:cubicBezTo>
                    <a:lnTo>
                      <a:pt x="0" y="174171"/>
                    </a:lnTo>
                    <a:cubicBezTo>
                      <a:pt x="0" y="127978"/>
                      <a:pt x="18350" y="83677"/>
                      <a:pt x="51014" y="51014"/>
                    </a:cubicBezTo>
                    <a:cubicBezTo>
                      <a:pt x="83677" y="18350"/>
                      <a:pt x="127978" y="0"/>
                      <a:pt x="174171" y="0"/>
                    </a:cubicBezTo>
                    <a:close/>
                  </a:path>
                </a:pathLst>
              </a:custGeom>
              <a:solidFill>
                <a:srgbClr val="00000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9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1778000" cy="1778000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45143" y="0"/>
                    </a:moveTo>
                    <a:lnTo>
                      <a:pt x="667657" y="0"/>
                    </a:lnTo>
                    <a:cubicBezTo>
                      <a:pt x="747817" y="0"/>
                      <a:pt x="812800" y="64983"/>
                      <a:pt x="812800" y="145143"/>
                    </a:cubicBezTo>
                    <a:lnTo>
                      <a:pt x="812800" y="667657"/>
                    </a:lnTo>
                    <a:cubicBezTo>
                      <a:pt x="812800" y="747817"/>
                      <a:pt x="747817" y="812800"/>
                      <a:pt x="667657" y="812800"/>
                    </a:cubicBezTo>
                    <a:lnTo>
                      <a:pt x="145143" y="812800"/>
                    </a:lnTo>
                    <a:cubicBezTo>
                      <a:pt x="64983" y="812800"/>
                      <a:pt x="0" y="747817"/>
                      <a:pt x="0" y="667657"/>
                    </a:cubicBezTo>
                    <a:lnTo>
                      <a:pt x="0" y="145143"/>
                    </a:lnTo>
                    <a:cubicBezTo>
                      <a:pt x="0" y="64983"/>
                      <a:pt x="64983" y="0"/>
                      <a:pt x="1451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1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9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 flipH="1">
              <a:off x="229486" y="114300"/>
              <a:ext cx="1316500" cy="1637286"/>
            </a:xfrm>
            <a:custGeom>
              <a:avLst/>
              <a:gdLst/>
              <a:ahLst/>
              <a:cxnLst/>
              <a:rect l="l" t="t" r="r" b="b"/>
              <a:pathLst>
                <a:path w="1316500" h="1637286">
                  <a:moveTo>
                    <a:pt x="1316500" y="0"/>
                  </a:moveTo>
                  <a:lnTo>
                    <a:pt x="0" y="0"/>
                  </a:lnTo>
                  <a:lnTo>
                    <a:pt x="0" y="1637286"/>
                  </a:lnTo>
                  <a:lnTo>
                    <a:pt x="1316500" y="1637286"/>
                  </a:lnTo>
                  <a:lnTo>
                    <a:pt x="131650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405347" b="-321670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8677275" y="6516293"/>
            <a:ext cx="1419225" cy="1419225"/>
            <a:chOff x="0" y="0"/>
            <a:chExt cx="1892300" cy="1892300"/>
          </a:xfrm>
        </p:grpSpPr>
        <p:grpSp>
          <p:nvGrpSpPr>
            <p:cNvPr id="29" name="Group 29"/>
            <p:cNvGrpSpPr/>
            <p:nvPr/>
          </p:nvGrpSpPr>
          <p:grpSpPr>
            <a:xfrm>
              <a:off x="114300" y="114300"/>
              <a:ext cx="1778000" cy="177800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74171" y="0"/>
                    </a:moveTo>
                    <a:lnTo>
                      <a:pt x="638629" y="0"/>
                    </a:lnTo>
                    <a:cubicBezTo>
                      <a:pt x="684822" y="0"/>
                      <a:pt x="729123" y="18350"/>
                      <a:pt x="761786" y="51014"/>
                    </a:cubicBezTo>
                    <a:cubicBezTo>
                      <a:pt x="794450" y="83677"/>
                      <a:pt x="812800" y="127978"/>
                      <a:pt x="812800" y="174171"/>
                    </a:cubicBezTo>
                    <a:lnTo>
                      <a:pt x="812800" y="638629"/>
                    </a:lnTo>
                    <a:cubicBezTo>
                      <a:pt x="812800" y="684822"/>
                      <a:pt x="794450" y="729123"/>
                      <a:pt x="761786" y="761786"/>
                    </a:cubicBezTo>
                    <a:cubicBezTo>
                      <a:pt x="729123" y="794450"/>
                      <a:pt x="684822" y="812800"/>
                      <a:pt x="638629" y="812800"/>
                    </a:cubicBezTo>
                    <a:lnTo>
                      <a:pt x="174171" y="812800"/>
                    </a:lnTo>
                    <a:cubicBezTo>
                      <a:pt x="127978" y="812800"/>
                      <a:pt x="83677" y="794450"/>
                      <a:pt x="51014" y="761786"/>
                    </a:cubicBezTo>
                    <a:cubicBezTo>
                      <a:pt x="18350" y="729123"/>
                      <a:pt x="0" y="684822"/>
                      <a:pt x="0" y="638629"/>
                    </a:cubicBezTo>
                    <a:lnTo>
                      <a:pt x="0" y="174171"/>
                    </a:lnTo>
                    <a:cubicBezTo>
                      <a:pt x="0" y="127978"/>
                      <a:pt x="18350" y="83677"/>
                      <a:pt x="51014" y="51014"/>
                    </a:cubicBezTo>
                    <a:cubicBezTo>
                      <a:pt x="83677" y="18350"/>
                      <a:pt x="127978" y="0"/>
                      <a:pt x="174171" y="0"/>
                    </a:cubicBezTo>
                    <a:close/>
                  </a:path>
                </a:pathLst>
              </a:custGeom>
              <a:solidFill>
                <a:srgbClr val="00000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9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0"/>
              <a:ext cx="1778000" cy="1778000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45143" y="0"/>
                    </a:moveTo>
                    <a:lnTo>
                      <a:pt x="667657" y="0"/>
                    </a:lnTo>
                    <a:cubicBezTo>
                      <a:pt x="747817" y="0"/>
                      <a:pt x="812800" y="64983"/>
                      <a:pt x="812800" y="145143"/>
                    </a:cubicBezTo>
                    <a:lnTo>
                      <a:pt x="812800" y="667657"/>
                    </a:lnTo>
                    <a:cubicBezTo>
                      <a:pt x="812800" y="747817"/>
                      <a:pt x="747817" y="812800"/>
                      <a:pt x="667657" y="812800"/>
                    </a:cubicBezTo>
                    <a:lnTo>
                      <a:pt x="145143" y="812800"/>
                    </a:lnTo>
                    <a:cubicBezTo>
                      <a:pt x="64983" y="812800"/>
                      <a:pt x="0" y="747817"/>
                      <a:pt x="0" y="667657"/>
                    </a:cubicBezTo>
                    <a:lnTo>
                      <a:pt x="0" y="145143"/>
                    </a:lnTo>
                    <a:cubicBezTo>
                      <a:pt x="0" y="64983"/>
                      <a:pt x="64983" y="0"/>
                      <a:pt x="1451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1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38100"/>
                <a:ext cx="812800" cy="774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94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227330" y="196885"/>
              <a:ext cx="1323340" cy="1558255"/>
            </a:xfrm>
            <a:custGeom>
              <a:avLst/>
              <a:gdLst/>
              <a:ahLst/>
              <a:cxnLst/>
              <a:rect l="l" t="t" r="r" b="b"/>
              <a:pathLst>
                <a:path w="1323340" h="1558255">
                  <a:moveTo>
                    <a:pt x="0" y="0"/>
                  </a:moveTo>
                  <a:lnTo>
                    <a:pt x="1323340" y="0"/>
                  </a:lnTo>
                  <a:lnTo>
                    <a:pt x="1323340" y="1558255"/>
                  </a:lnTo>
                  <a:lnTo>
                    <a:pt x="0" y="155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36222" r="-205853" b="-355333"/>
              </a:stretch>
            </a:blipFill>
          </p:spPr>
        </p:sp>
      </p:grpSp>
      <p:sp>
        <p:nvSpPr>
          <p:cNvPr id="36" name="Freeform 36"/>
          <p:cNvSpPr/>
          <p:nvPr/>
        </p:nvSpPr>
        <p:spPr>
          <a:xfrm>
            <a:off x="1905000" y="9061844"/>
            <a:ext cx="857250" cy="214312"/>
          </a:xfrm>
          <a:custGeom>
            <a:avLst/>
            <a:gdLst/>
            <a:ahLst/>
            <a:cxnLst/>
            <a:rect l="l" t="t" r="r" b="b"/>
            <a:pathLst>
              <a:path w="857250" h="214312">
                <a:moveTo>
                  <a:pt x="0" y="0"/>
                </a:moveTo>
                <a:lnTo>
                  <a:pt x="857250" y="0"/>
                </a:lnTo>
                <a:lnTo>
                  <a:pt x="857250" y="214313"/>
                </a:lnTo>
                <a:lnTo>
                  <a:pt x="0" y="2143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37" name="TextBox 37"/>
          <p:cNvSpPr txBox="1"/>
          <p:nvPr/>
        </p:nvSpPr>
        <p:spPr>
          <a:xfrm>
            <a:off x="1905000" y="1067993"/>
            <a:ext cx="14478000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 b="1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Effects of Technology on Creating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026803" y="2248813"/>
            <a:ext cx="2234394" cy="724114"/>
            <a:chOff x="0" y="0"/>
            <a:chExt cx="2979192" cy="965485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979192" cy="965485"/>
              <a:chOff x="0" y="0"/>
              <a:chExt cx="3193230" cy="103485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2700" y="12700"/>
                <a:ext cx="3128461" cy="966270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966270">
                    <a:moveTo>
                      <a:pt x="146050" y="966270"/>
                    </a:moveTo>
                    <a:lnTo>
                      <a:pt x="2982411" y="966270"/>
                    </a:lnTo>
                    <a:cubicBezTo>
                      <a:pt x="3062421" y="966270"/>
                      <a:pt x="3128461" y="900230"/>
                      <a:pt x="3128461" y="820220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820220"/>
                    </a:lnTo>
                    <a:cubicBezTo>
                      <a:pt x="0" y="901500"/>
                      <a:pt x="66040" y="966270"/>
                      <a:pt x="146050" y="966270"/>
                    </a:cubicBezTo>
                    <a:close/>
                  </a:path>
                </a:pathLst>
              </a:custGeom>
              <a:solidFill>
                <a:srgbClr val="DED149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3193231" cy="1034850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1034850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832920"/>
                    </a:lnTo>
                    <a:cubicBezTo>
                      <a:pt x="0" y="884990"/>
                      <a:pt x="25400" y="930710"/>
                      <a:pt x="63500" y="959920"/>
                    </a:cubicBezTo>
                    <a:cubicBezTo>
                      <a:pt x="91440" y="1004370"/>
                      <a:pt x="140970" y="1034850"/>
                      <a:pt x="205151" y="1034850"/>
                    </a:cubicBezTo>
                    <a:lnTo>
                      <a:pt x="3034480" y="1034850"/>
                    </a:lnTo>
                    <a:cubicBezTo>
                      <a:pt x="3122111" y="1034850"/>
                      <a:pt x="3193231" y="963730"/>
                      <a:pt x="3193231" y="876100"/>
                    </a:cubicBezTo>
                    <a:lnTo>
                      <a:pt x="3193231" y="198590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832920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832920"/>
                    </a:lnTo>
                    <a:cubicBezTo>
                      <a:pt x="3141161" y="912930"/>
                      <a:pt x="3075121" y="978970"/>
                      <a:pt x="2995111" y="978970"/>
                    </a:cubicBezTo>
                    <a:lnTo>
                      <a:pt x="158750" y="978970"/>
                    </a:lnTo>
                    <a:cubicBezTo>
                      <a:pt x="78740" y="978970"/>
                      <a:pt x="12700" y="914200"/>
                      <a:pt x="12700" y="832920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197152" y="242295"/>
              <a:ext cx="2541075" cy="396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Sample Answers</a:t>
              </a:r>
            </a:p>
          </p:txBody>
        </p:sp>
      </p:grpSp>
    </p:spTree>
  </p:cSld>
  <p:clrMapOvr>
    <a:masterClrMapping/>
  </p:clrMapOvr>
  <p:transition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95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4050" y="1619250"/>
            <a:ext cx="7239000" cy="7332320"/>
          </a:xfrm>
          <a:custGeom>
            <a:avLst/>
            <a:gdLst/>
            <a:ahLst/>
            <a:cxnLst/>
            <a:rect l="l" t="t" r="r" b="b"/>
            <a:pathLst>
              <a:path w="7239000" h="7332320">
                <a:moveTo>
                  <a:pt x="0" y="0"/>
                </a:moveTo>
                <a:lnTo>
                  <a:pt x="7239000" y="0"/>
                </a:lnTo>
                <a:lnTo>
                  <a:pt x="7239000" y="7332320"/>
                </a:lnTo>
                <a:lnTo>
                  <a:pt x="0" y="733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95550" y="2762250"/>
            <a:ext cx="2667000" cy="5334000"/>
            <a:chOff x="0" y="0"/>
            <a:chExt cx="702420" cy="1404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420" cy="1404840"/>
            </a:xfrm>
            <a:custGeom>
              <a:avLst/>
              <a:gdLst/>
              <a:ahLst/>
              <a:cxnLst/>
              <a:rect l="l" t="t" r="r" b="b"/>
              <a:pathLst>
                <a:path w="702420" h="1404840">
                  <a:moveTo>
                    <a:pt x="127726" y="0"/>
                  </a:moveTo>
                  <a:lnTo>
                    <a:pt x="574694" y="0"/>
                  </a:lnTo>
                  <a:cubicBezTo>
                    <a:pt x="645235" y="0"/>
                    <a:pt x="702420" y="57185"/>
                    <a:pt x="702420" y="127726"/>
                  </a:cubicBezTo>
                  <a:lnTo>
                    <a:pt x="702420" y="1277114"/>
                  </a:lnTo>
                  <a:cubicBezTo>
                    <a:pt x="702420" y="1347655"/>
                    <a:pt x="645235" y="1404840"/>
                    <a:pt x="574694" y="1404840"/>
                  </a:cubicBezTo>
                  <a:lnTo>
                    <a:pt x="127726" y="1404840"/>
                  </a:lnTo>
                  <a:cubicBezTo>
                    <a:pt x="57185" y="1404840"/>
                    <a:pt x="0" y="1347655"/>
                    <a:pt x="0" y="1277114"/>
                  </a:cubicBezTo>
                  <a:lnTo>
                    <a:pt x="0" y="127726"/>
                  </a:lnTo>
                  <a:cubicBezTo>
                    <a:pt x="0" y="57185"/>
                    <a:pt x="57185" y="0"/>
                    <a:pt x="127726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702420" cy="14619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400300" y="2667000"/>
            <a:ext cx="2667000" cy="5334000"/>
            <a:chOff x="0" y="0"/>
            <a:chExt cx="317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16625" r="-1662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543550" y="4953000"/>
            <a:ext cx="3143250" cy="3143250"/>
            <a:chOff x="0" y="0"/>
            <a:chExt cx="827852" cy="8278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7852" cy="827852"/>
            </a:xfrm>
            <a:custGeom>
              <a:avLst/>
              <a:gdLst/>
              <a:ahLst/>
              <a:cxnLst/>
              <a:rect l="l" t="t" r="r" b="b"/>
              <a:pathLst>
                <a:path w="827852" h="827852">
                  <a:moveTo>
                    <a:pt x="83743" y="0"/>
                  </a:moveTo>
                  <a:lnTo>
                    <a:pt x="744109" y="0"/>
                  </a:lnTo>
                  <a:cubicBezTo>
                    <a:pt x="766319" y="0"/>
                    <a:pt x="787619" y="8823"/>
                    <a:pt x="803324" y="24528"/>
                  </a:cubicBezTo>
                  <a:cubicBezTo>
                    <a:pt x="819029" y="40233"/>
                    <a:pt x="827852" y="61533"/>
                    <a:pt x="827852" y="83743"/>
                  </a:cubicBezTo>
                  <a:lnTo>
                    <a:pt x="827852" y="744109"/>
                  </a:lnTo>
                  <a:cubicBezTo>
                    <a:pt x="827852" y="766319"/>
                    <a:pt x="819029" y="787619"/>
                    <a:pt x="803324" y="803324"/>
                  </a:cubicBezTo>
                  <a:cubicBezTo>
                    <a:pt x="787619" y="819029"/>
                    <a:pt x="766319" y="827852"/>
                    <a:pt x="744109" y="827852"/>
                  </a:cubicBezTo>
                  <a:lnTo>
                    <a:pt x="83743" y="827852"/>
                  </a:lnTo>
                  <a:cubicBezTo>
                    <a:pt x="61533" y="827852"/>
                    <a:pt x="40233" y="819029"/>
                    <a:pt x="24528" y="803324"/>
                  </a:cubicBezTo>
                  <a:cubicBezTo>
                    <a:pt x="8823" y="787619"/>
                    <a:pt x="0" y="766319"/>
                    <a:pt x="0" y="744109"/>
                  </a:cubicBezTo>
                  <a:lnTo>
                    <a:pt x="0" y="83743"/>
                  </a:lnTo>
                  <a:cubicBezTo>
                    <a:pt x="0" y="61533"/>
                    <a:pt x="8823" y="40233"/>
                    <a:pt x="24528" y="24528"/>
                  </a:cubicBezTo>
                  <a:cubicBezTo>
                    <a:pt x="40233" y="8823"/>
                    <a:pt x="61533" y="0"/>
                    <a:pt x="83743" y="0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27852" cy="885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448300" y="4857750"/>
            <a:ext cx="3143250" cy="31432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6400800" y="2989964"/>
            <a:ext cx="1333500" cy="1333500"/>
          </a:xfrm>
          <a:custGeom>
            <a:avLst/>
            <a:gdLst/>
            <a:ahLst/>
            <a:cxnLst/>
            <a:rect l="l" t="t" r="r" b="b"/>
            <a:pathLst>
              <a:path w="1333500" h="1333500">
                <a:moveTo>
                  <a:pt x="0" y="0"/>
                </a:moveTo>
                <a:lnTo>
                  <a:pt x="1333500" y="0"/>
                </a:lnTo>
                <a:lnTo>
                  <a:pt x="1333500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9906000" y="3399706"/>
            <a:ext cx="6477000" cy="4978284"/>
            <a:chOff x="0" y="0"/>
            <a:chExt cx="8636000" cy="663771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8636000" cy="6637712"/>
              <a:chOff x="0" y="0"/>
              <a:chExt cx="3193230" cy="245434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2700" y="12700"/>
                <a:ext cx="3128461" cy="2385768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2385768">
                    <a:moveTo>
                      <a:pt x="146050" y="2385768"/>
                    </a:moveTo>
                    <a:lnTo>
                      <a:pt x="2982411" y="2385768"/>
                    </a:lnTo>
                    <a:cubicBezTo>
                      <a:pt x="3062421" y="2385768"/>
                      <a:pt x="3128461" y="2319728"/>
                      <a:pt x="3128461" y="2239718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239718"/>
                    </a:lnTo>
                    <a:cubicBezTo>
                      <a:pt x="0" y="2320997"/>
                      <a:pt x="66040" y="2385768"/>
                      <a:pt x="146050" y="2385768"/>
                    </a:cubicBezTo>
                    <a:close/>
                  </a:path>
                </a:pathLst>
              </a:custGeom>
              <a:solidFill>
                <a:srgbClr val="DED149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3193231" cy="2454347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2454347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252418"/>
                    </a:lnTo>
                    <a:cubicBezTo>
                      <a:pt x="0" y="2304488"/>
                      <a:pt x="25400" y="2350208"/>
                      <a:pt x="63500" y="2379418"/>
                    </a:cubicBezTo>
                    <a:cubicBezTo>
                      <a:pt x="91440" y="2423868"/>
                      <a:pt x="140970" y="2454347"/>
                      <a:pt x="205151" y="2454347"/>
                    </a:cubicBezTo>
                    <a:lnTo>
                      <a:pt x="3034480" y="2454347"/>
                    </a:lnTo>
                    <a:cubicBezTo>
                      <a:pt x="3122111" y="2454347"/>
                      <a:pt x="3193231" y="2383228"/>
                      <a:pt x="3193231" y="2295598"/>
                    </a:cubicBezTo>
                    <a:lnTo>
                      <a:pt x="3193231" y="205951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225241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2252418"/>
                    </a:lnTo>
                    <a:cubicBezTo>
                      <a:pt x="3141161" y="2332428"/>
                      <a:pt x="3075121" y="2398468"/>
                      <a:pt x="2995111" y="2398468"/>
                    </a:cubicBezTo>
                    <a:lnTo>
                      <a:pt x="158750" y="2398468"/>
                    </a:lnTo>
                    <a:cubicBezTo>
                      <a:pt x="78740" y="2398468"/>
                      <a:pt x="12700" y="2333697"/>
                      <a:pt x="12700" y="2252418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571500" y="736600"/>
              <a:ext cx="7366000" cy="4952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What was your last comment online? The </a:t>
              </a:r>
              <a:r>
                <a:rPr lang="en-US" sz="30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immediacy</a:t>
              </a:r>
              <a:r>
                <a:rPr lang="en-US" sz="300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of online communication enables quick responses through comments, likes, shares, and reactions on social media platforms.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906000" y="1966160"/>
            <a:ext cx="6477000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</a:pPr>
            <a:r>
              <a:rPr lang="en-US" sz="6800" b="1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Responding</a:t>
            </a:r>
          </a:p>
        </p:txBody>
      </p:sp>
    </p:spTree>
  </p:cSld>
  <p:clrMapOvr>
    <a:masterClrMapping/>
  </p:clrMapOvr>
  <p:transition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39854" y="1048359"/>
            <a:ext cx="10054695" cy="1972310"/>
            <a:chOff x="0" y="0"/>
            <a:chExt cx="13406260" cy="262974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406260" cy="2629747"/>
              <a:chOff x="0" y="0"/>
              <a:chExt cx="4957072" cy="97237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12700"/>
                <a:ext cx="4892303" cy="903790"/>
              </a:xfrm>
              <a:custGeom>
                <a:avLst/>
                <a:gdLst/>
                <a:ahLst/>
                <a:cxnLst/>
                <a:rect l="l" t="t" r="r" b="b"/>
                <a:pathLst>
                  <a:path w="4892303" h="903790">
                    <a:moveTo>
                      <a:pt x="146050" y="903790"/>
                    </a:moveTo>
                    <a:lnTo>
                      <a:pt x="4746253" y="903790"/>
                    </a:lnTo>
                    <a:cubicBezTo>
                      <a:pt x="4826262" y="903790"/>
                      <a:pt x="4892303" y="837750"/>
                      <a:pt x="4892303" y="757740"/>
                    </a:cubicBezTo>
                    <a:lnTo>
                      <a:pt x="4892303" y="146050"/>
                    </a:lnTo>
                    <a:cubicBezTo>
                      <a:pt x="4892303" y="66040"/>
                      <a:pt x="4826262" y="0"/>
                      <a:pt x="4746253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757740"/>
                    </a:lnTo>
                    <a:cubicBezTo>
                      <a:pt x="0" y="839020"/>
                      <a:pt x="66040" y="903790"/>
                      <a:pt x="146050" y="903790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4957073" cy="972370"/>
              </a:xfrm>
              <a:custGeom>
                <a:avLst/>
                <a:gdLst/>
                <a:ahLst/>
                <a:cxnLst/>
                <a:rect l="l" t="t" r="r" b="b"/>
                <a:pathLst>
                  <a:path w="4957073" h="972370">
                    <a:moveTo>
                      <a:pt x="4893573" y="74930"/>
                    </a:moveTo>
                    <a:cubicBezTo>
                      <a:pt x="4865632" y="30480"/>
                      <a:pt x="4816103" y="0"/>
                      <a:pt x="4758953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770440"/>
                    </a:lnTo>
                    <a:cubicBezTo>
                      <a:pt x="0" y="822510"/>
                      <a:pt x="25400" y="868230"/>
                      <a:pt x="63500" y="897440"/>
                    </a:cubicBezTo>
                    <a:cubicBezTo>
                      <a:pt x="91440" y="941890"/>
                      <a:pt x="140970" y="972370"/>
                      <a:pt x="213321" y="972370"/>
                    </a:cubicBezTo>
                    <a:lnTo>
                      <a:pt x="4798323" y="972370"/>
                    </a:lnTo>
                    <a:cubicBezTo>
                      <a:pt x="4885953" y="972370"/>
                      <a:pt x="4957073" y="901250"/>
                      <a:pt x="4957073" y="813620"/>
                    </a:cubicBezTo>
                    <a:lnTo>
                      <a:pt x="4957073" y="198266"/>
                    </a:lnTo>
                    <a:cubicBezTo>
                      <a:pt x="4957072" y="149860"/>
                      <a:pt x="4931672" y="104140"/>
                      <a:pt x="4893573" y="74930"/>
                    </a:cubicBezTo>
                    <a:close/>
                    <a:moveTo>
                      <a:pt x="12700" y="770440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4758953" y="12700"/>
                    </a:lnTo>
                    <a:cubicBezTo>
                      <a:pt x="4838962" y="12700"/>
                      <a:pt x="4905003" y="78740"/>
                      <a:pt x="4905003" y="158750"/>
                    </a:cubicBezTo>
                    <a:lnTo>
                      <a:pt x="4905003" y="770440"/>
                    </a:lnTo>
                    <a:cubicBezTo>
                      <a:pt x="4905003" y="850450"/>
                      <a:pt x="4838962" y="916490"/>
                      <a:pt x="4758953" y="916490"/>
                    </a:cubicBezTo>
                    <a:lnTo>
                      <a:pt x="158750" y="916490"/>
                    </a:lnTo>
                    <a:cubicBezTo>
                      <a:pt x="78740" y="916490"/>
                      <a:pt x="12700" y="851720"/>
                      <a:pt x="12700" y="770440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31432" y="372957"/>
              <a:ext cx="12343397" cy="1725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 these images  in your Canva Presentation. You can also use the code for searching for more images tab. Happy designing! Don't forget to delete this page before presenting.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5183245" y="3305810"/>
            <a:ext cx="2693838" cy="3704027"/>
          </a:xfrm>
          <a:custGeom>
            <a:avLst/>
            <a:gdLst/>
            <a:ahLst/>
            <a:cxnLst/>
            <a:rect l="l" t="t" r="r" b="b"/>
            <a:pathLst>
              <a:path w="2693838" h="3704027">
                <a:moveTo>
                  <a:pt x="0" y="0"/>
                </a:moveTo>
                <a:lnTo>
                  <a:pt x="2693838" y="0"/>
                </a:lnTo>
                <a:lnTo>
                  <a:pt x="2693838" y="3704027"/>
                </a:lnTo>
                <a:lnTo>
                  <a:pt x="0" y="370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88152" y="6929565"/>
            <a:ext cx="2303365" cy="1758934"/>
          </a:xfrm>
          <a:custGeom>
            <a:avLst/>
            <a:gdLst/>
            <a:ahLst/>
            <a:cxnLst/>
            <a:rect l="l" t="t" r="r" b="b"/>
            <a:pathLst>
              <a:path w="2303365" h="1758934">
                <a:moveTo>
                  <a:pt x="0" y="0"/>
                </a:moveTo>
                <a:lnTo>
                  <a:pt x="2303366" y="0"/>
                </a:lnTo>
                <a:lnTo>
                  <a:pt x="2303366" y="1758934"/>
                </a:lnTo>
                <a:lnTo>
                  <a:pt x="0" y="1758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00552" y="4725935"/>
            <a:ext cx="2918646" cy="1852013"/>
          </a:xfrm>
          <a:custGeom>
            <a:avLst/>
            <a:gdLst/>
            <a:ahLst/>
            <a:cxnLst/>
            <a:rect l="l" t="t" r="r" b="b"/>
            <a:pathLst>
              <a:path w="2918646" h="1852013">
                <a:moveTo>
                  <a:pt x="0" y="0"/>
                </a:moveTo>
                <a:lnTo>
                  <a:pt x="2918646" y="0"/>
                </a:lnTo>
                <a:lnTo>
                  <a:pt x="2918646" y="1852014"/>
                </a:lnTo>
                <a:lnTo>
                  <a:pt x="0" y="18520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63712" y="3575982"/>
            <a:ext cx="3492115" cy="2450830"/>
          </a:xfrm>
          <a:custGeom>
            <a:avLst/>
            <a:gdLst/>
            <a:ahLst/>
            <a:cxnLst/>
            <a:rect l="l" t="t" r="r" b="b"/>
            <a:pathLst>
              <a:path w="3492115" h="2450830">
                <a:moveTo>
                  <a:pt x="0" y="0"/>
                </a:moveTo>
                <a:lnTo>
                  <a:pt x="3492115" y="0"/>
                </a:lnTo>
                <a:lnTo>
                  <a:pt x="3492115" y="2450830"/>
                </a:lnTo>
                <a:lnTo>
                  <a:pt x="0" y="2450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263712" y="6402705"/>
            <a:ext cx="2593932" cy="2656727"/>
          </a:xfrm>
          <a:custGeom>
            <a:avLst/>
            <a:gdLst/>
            <a:ahLst/>
            <a:cxnLst/>
            <a:rect l="l" t="t" r="r" b="b"/>
            <a:pathLst>
              <a:path w="2593932" h="2656727">
                <a:moveTo>
                  <a:pt x="0" y="0"/>
                </a:moveTo>
                <a:lnTo>
                  <a:pt x="2593932" y="0"/>
                </a:lnTo>
                <a:lnTo>
                  <a:pt x="2593932" y="2656727"/>
                </a:lnTo>
                <a:lnTo>
                  <a:pt x="0" y="2656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63557" y="3653397"/>
            <a:ext cx="1805312" cy="3008854"/>
          </a:xfrm>
          <a:custGeom>
            <a:avLst/>
            <a:gdLst/>
            <a:ahLst/>
            <a:cxnLst/>
            <a:rect l="l" t="t" r="r" b="b"/>
            <a:pathLst>
              <a:path w="1805312" h="3008854">
                <a:moveTo>
                  <a:pt x="0" y="0"/>
                </a:moveTo>
                <a:lnTo>
                  <a:pt x="1805312" y="0"/>
                </a:lnTo>
                <a:lnTo>
                  <a:pt x="1805312" y="3008853"/>
                </a:lnTo>
                <a:lnTo>
                  <a:pt x="0" y="30088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216684" y="3714354"/>
            <a:ext cx="1286567" cy="2312457"/>
          </a:xfrm>
          <a:custGeom>
            <a:avLst/>
            <a:gdLst/>
            <a:ahLst/>
            <a:cxnLst/>
            <a:rect l="l" t="t" r="r" b="b"/>
            <a:pathLst>
              <a:path w="1286567" h="2312457">
                <a:moveTo>
                  <a:pt x="0" y="0"/>
                </a:moveTo>
                <a:lnTo>
                  <a:pt x="1286567" y="0"/>
                </a:lnTo>
                <a:lnTo>
                  <a:pt x="1286567" y="2312458"/>
                </a:lnTo>
                <a:lnTo>
                  <a:pt x="0" y="23124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700552" y="3634857"/>
            <a:ext cx="2217926" cy="594389"/>
            <a:chOff x="0" y="0"/>
            <a:chExt cx="2957234" cy="79251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957234" cy="792519"/>
              <a:chOff x="0" y="0"/>
              <a:chExt cx="2834646" cy="75966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2700" y="12700"/>
                <a:ext cx="2769876" cy="691086"/>
              </a:xfrm>
              <a:custGeom>
                <a:avLst/>
                <a:gdLst/>
                <a:ahLst/>
                <a:cxnLst/>
                <a:rect l="l" t="t" r="r" b="b"/>
                <a:pathLst>
                  <a:path w="2769876" h="691086">
                    <a:moveTo>
                      <a:pt x="146050" y="691086"/>
                    </a:moveTo>
                    <a:lnTo>
                      <a:pt x="2623826" y="691086"/>
                    </a:lnTo>
                    <a:cubicBezTo>
                      <a:pt x="2703836" y="691086"/>
                      <a:pt x="2769876" y="625046"/>
                      <a:pt x="2769876" y="545036"/>
                    </a:cubicBezTo>
                    <a:lnTo>
                      <a:pt x="2769876" y="146050"/>
                    </a:lnTo>
                    <a:cubicBezTo>
                      <a:pt x="2769876" y="66040"/>
                      <a:pt x="2703836" y="0"/>
                      <a:pt x="2623826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545036"/>
                    </a:lnTo>
                    <a:cubicBezTo>
                      <a:pt x="0" y="626316"/>
                      <a:pt x="66040" y="691086"/>
                      <a:pt x="146050" y="691086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834646" cy="759666"/>
              </a:xfrm>
              <a:custGeom>
                <a:avLst/>
                <a:gdLst/>
                <a:ahLst/>
                <a:cxnLst/>
                <a:rect l="l" t="t" r="r" b="b"/>
                <a:pathLst>
                  <a:path w="2834646" h="759666">
                    <a:moveTo>
                      <a:pt x="2771146" y="74930"/>
                    </a:moveTo>
                    <a:cubicBezTo>
                      <a:pt x="2743206" y="30480"/>
                      <a:pt x="2693676" y="0"/>
                      <a:pt x="2636526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557736"/>
                    </a:lnTo>
                    <a:cubicBezTo>
                      <a:pt x="0" y="609806"/>
                      <a:pt x="25400" y="655526"/>
                      <a:pt x="63500" y="684736"/>
                    </a:cubicBezTo>
                    <a:cubicBezTo>
                      <a:pt x="91440" y="729186"/>
                      <a:pt x="140970" y="759666"/>
                      <a:pt x="203491" y="759666"/>
                    </a:cubicBezTo>
                    <a:lnTo>
                      <a:pt x="2675896" y="759666"/>
                    </a:lnTo>
                    <a:cubicBezTo>
                      <a:pt x="2763526" y="759666"/>
                      <a:pt x="2834646" y="688546"/>
                      <a:pt x="2834646" y="600916"/>
                    </a:cubicBezTo>
                    <a:lnTo>
                      <a:pt x="2834646" y="197163"/>
                    </a:lnTo>
                    <a:cubicBezTo>
                      <a:pt x="2834646" y="149860"/>
                      <a:pt x="2809246" y="104140"/>
                      <a:pt x="2771146" y="74930"/>
                    </a:cubicBezTo>
                    <a:close/>
                    <a:moveTo>
                      <a:pt x="12700" y="557736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636526" y="12700"/>
                    </a:lnTo>
                    <a:cubicBezTo>
                      <a:pt x="2716536" y="12700"/>
                      <a:pt x="2782576" y="78740"/>
                      <a:pt x="2782576" y="158750"/>
                    </a:cubicBezTo>
                    <a:lnTo>
                      <a:pt x="2782576" y="557736"/>
                    </a:lnTo>
                    <a:cubicBezTo>
                      <a:pt x="2782576" y="637746"/>
                      <a:pt x="2716536" y="703786"/>
                      <a:pt x="2636526" y="703786"/>
                    </a:cubicBezTo>
                    <a:lnTo>
                      <a:pt x="158750" y="703786"/>
                    </a:lnTo>
                    <a:cubicBezTo>
                      <a:pt x="78740" y="703786"/>
                      <a:pt x="12700" y="639016"/>
                      <a:pt x="12700" y="557736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44055" y="167658"/>
              <a:ext cx="264263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set:nAFnjlyyggg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16201" y="1105509"/>
            <a:ext cx="4913963" cy="191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0"/>
              </a:lnSpc>
              <a:spcBef>
                <a:spcPct val="0"/>
              </a:spcBef>
            </a:pPr>
            <a:r>
              <a:rPr lang="en-US" sz="6800" b="1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Resource Page</a:t>
            </a:r>
          </a:p>
        </p:txBody>
      </p:sp>
      <p:sp>
        <p:nvSpPr>
          <p:cNvPr id="20" name="Freeform 20"/>
          <p:cNvSpPr/>
          <p:nvPr/>
        </p:nvSpPr>
        <p:spPr>
          <a:xfrm flipH="1">
            <a:off x="11716952" y="6788538"/>
            <a:ext cx="4103835" cy="2469762"/>
          </a:xfrm>
          <a:custGeom>
            <a:avLst/>
            <a:gdLst/>
            <a:ahLst/>
            <a:cxnLst/>
            <a:rect l="l" t="t" r="r" b="b"/>
            <a:pathLst>
              <a:path w="4103835" h="2469762">
                <a:moveTo>
                  <a:pt x="4103835" y="0"/>
                </a:moveTo>
                <a:lnTo>
                  <a:pt x="0" y="0"/>
                </a:lnTo>
                <a:lnTo>
                  <a:pt x="0" y="2469762"/>
                </a:lnTo>
                <a:lnTo>
                  <a:pt x="4103835" y="2469762"/>
                </a:lnTo>
                <a:lnTo>
                  <a:pt x="410383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042222" y="7432477"/>
            <a:ext cx="1834861" cy="1618014"/>
          </a:xfrm>
          <a:custGeom>
            <a:avLst/>
            <a:gdLst/>
            <a:ahLst/>
            <a:cxnLst/>
            <a:rect l="l" t="t" r="r" b="b"/>
            <a:pathLst>
              <a:path w="1834861" h="1618014">
                <a:moveTo>
                  <a:pt x="0" y="0"/>
                </a:moveTo>
                <a:lnTo>
                  <a:pt x="1834861" y="0"/>
                </a:lnTo>
                <a:lnTo>
                  <a:pt x="1834861" y="1618013"/>
                </a:lnTo>
                <a:lnTo>
                  <a:pt x="0" y="16180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0" y="1143000"/>
            <a:ext cx="15049500" cy="9906000"/>
            <a:chOff x="0" y="0"/>
            <a:chExt cx="5077082" cy="3341877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012312" cy="3273297"/>
            </a:xfrm>
            <a:custGeom>
              <a:avLst/>
              <a:gdLst/>
              <a:ahLst/>
              <a:cxnLst/>
              <a:rect l="l" t="t" r="r" b="b"/>
              <a:pathLst>
                <a:path w="5012312" h="3273297">
                  <a:moveTo>
                    <a:pt x="146050" y="3273297"/>
                  </a:moveTo>
                  <a:lnTo>
                    <a:pt x="4866262" y="3273297"/>
                  </a:lnTo>
                  <a:cubicBezTo>
                    <a:pt x="4946273" y="3273297"/>
                    <a:pt x="5012312" y="3207257"/>
                    <a:pt x="5012312" y="3127247"/>
                  </a:cubicBezTo>
                  <a:lnTo>
                    <a:pt x="5012312" y="146050"/>
                  </a:lnTo>
                  <a:cubicBezTo>
                    <a:pt x="5012312" y="66040"/>
                    <a:pt x="4946273" y="0"/>
                    <a:pt x="486626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127247"/>
                  </a:lnTo>
                  <a:cubicBezTo>
                    <a:pt x="0" y="3208527"/>
                    <a:pt x="66040" y="3273297"/>
                    <a:pt x="146050" y="3273297"/>
                  </a:cubicBezTo>
                  <a:close/>
                </a:path>
              </a:pathLst>
            </a:custGeom>
            <a:solidFill>
              <a:srgbClr val="F5F1E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077082" cy="3341877"/>
            </a:xfrm>
            <a:custGeom>
              <a:avLst/>
              <a:gdLst/>
              <a:ahLst/>
              <a:cxnLst/>
              <a:rect l="l" t="t" r="r" b="b"/>
              <a:pathLst>
                <a:path w="5077082" h="3341877">
                  <a:moveTo>
                    <a:pt x="5013582" y="74930"/>
                  </a:moveTo>
                  <a:cubicBezTo>
                    <a:pt x="4985642" y="30480"/>
                    <a:pt x="4936112" y="0"/>
                    <a:pt x="487896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139947"/>
                  </a:lnTo>
                  <a:cubicBezTo>
                    <a:pt x="0" y="3192017"/>
                    <a:pt x="25400" y="3237737"/>
                    <a:pt x="63500" y="3266947"/>
                  </a:cubicBezTo>
                  <a:cubicBezTo>
                    <a:pt x="91440" y="3311397"/>
                    <a:pt x="140970" y="3341877"/>
                    <a:pt x="213877" y="3341877"/>
                  </a:cubicBezTo>
                  <a:lnTo>
                    <a:pt x="4918332" y="3341877"/>
                  </a:lnTo>
                  <a:cubicBezTo>
                    <a:pt x="5005962" y="3341877"/>
                    <a:pt x="5077082" y="3270757"/>
                    <a:pt x="5077082" y="3183127"/>
                  </a:cubicBezTo>
                  <a:lnTo>
                    <a:pt x="5077082" y="210552"/>
                  </a:lnTo>
                  <a:cubicBezTo>
                    <a:pt x="5077082" y="149860"/>
                    <a:pt x="5051682" y="104140"/>
                    <a:pt x="5013582" y="74930"/>
                  </a:cubicBezTo>
                  <a:close/>
                  <a:moveTo>
                    <a:pt x="12700" y="3139947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878962" y="12700"/>
                  </a:lnTo>
                  <a:cubicBezTo>
                    <a:pt x="4958973" y="12700"/>
                    <a:pt x="5025012" y="78740"/>
                    <a:pt x="5025012" y="158750"/>
                  </a:cubicBezTo>
                  <a:lnTo>
                    <a:pt x="5025012" y="3139947"/>
                  </a:lnTo>
                  <a:cubicBezTo>
                    <a:pt x="5025012" y="3219957"/>
                    <a:pt x="4958973" y="3285997"/>
                    <a:pt x="4878962" y="3285997"/>
                  </a:cubicBezTo>
                  <a:lnTo>
                    <a:pt x="158750" y="3285997"/>
                  </a:lnTo>
                  <a:cubicBezTo>
                    <a:pt x="78740" y="3285997"/>
                    <a:pt x="12700" y="3221227"/>
                    <a:pt x="12700" y="3139947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621000" y="3164307"/>
            <a:ext cx="381000" cy="6759677"/>
            <a:chOff x="0" y="0"/>
            <a:chExt cx="100346" cy="1780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346" cy="1780327"/>
            </a:xfrm>
            <a:custGeom>
              <a:avLst/>
              <a:gdLst/>
              <a:ahLst/>
              <a:cxnLst/>
              <a:rect l="l" t="t" r="r" b="b"/>
              <a:pathLst>
                <a:path w="100346" h="1780327">
                  <a:moveTo>
                    <a:pt x="0" y="0"/>
                  </a:moveTo>
                  <a:lnTo>
                    <a:pt x="100346" y="0"/>
                  </a:lnTo>
                  <a:lnTo>
                    <a:pt x="100346" y="1780327"/>
                  </a:lnTo>
                  <a:lnTo>
                    <a:pt x="0" y="1780327"/>
                  </a:lnTo>
                  <a:close/>
                </a:path>
              </a:pathLst>
            </a:custGeom>
            <a:solidFill>
              <a:srgbClr val="00000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0346" cy="1837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2241161" y="6237339"/>
            <a:ext cx="6759677" cy="381000"/>
          </a:xfrm>
          <a:custGeom>
            <a:avLst/>
            <a:gdLst/>
            <a:ahLst/>
            <a:cxnLst/>
            <a:rect l="l" t="t" r="r" b="b"/>
            <a:pathLst>
              <a:path w="6759677" h="381000">
                <a:moveTo>
                  <a:pt x="0" y="0"/>
                </a:moveTo>
                <a:lnTo>
                  <a:pt x="6759678" y="0"/>
                </a:lnTo>
                <a:lnTo>
                  <a:pt x="6759678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AutoShape 9"/>
          <p:cNvSpPr/>
          <p:nvPr/>
        </p:nvSpPr>
        <p:spPr>
          <a:xfrm>
            <a:off x="1524000" y="2209800"/>
            <a:ext cx="15049500" cy="0"/>
          </a:xfrm>
          <a:prstGeom prst="line">
            <a:avLst/>
          </a:prstGeom>
          <a:ln w="28575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5400000">
            <a:off x="2899080" y="843264"/>
            <a:ext cx="568312" cy="1796389"/>
          </a:xfrm>
          <a:custGeom>
            <a:avLst/>
            <a:gdLst/>
            <a:ahLst/>
            <a:cxnLst/>
            <a:rect l="l" t="t" r="r" b="b"/>
            <a:pathLst>
              <a:path w="568312" h="1796389">
                <a:moveTo>
                  <a:pt x="0" y="0"/>
                </a:moveTo>
                <a:lnTo>
                  <a:pt x="568312" y="0"/>
                </a:lnTo>
                <a:lnTo>
                  <a:pt x="568312" y="1796389"/>
                </a:lnTo>
                <a:lnTo>
                  <a:pt x="0" y="1796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429250" y="7429500"/>
            <a:ext cx="7429500" cy="1714500"/>
            <a:chOff x="0" y="0"/>
            <a:chExt cx="1956741" cy="4515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56741" cy="451556"/>
            </a:xfrm>
            <a:custGeom>
              <a:avLst/>
              <a:gdLst/>
              <a:ahLst/>
              <a:cxnLst/>
              <a:rect l="l" t="t" r="r" b="b"/>
              <a:pathLst>
                <a:path w="1956741" h="451556">
                  <a:moveTo>
                    <a:pt x="53145" y="0"/>
                  </a:moveTo>
                  <a:lnTo>
                    <a:pt x="1903596" y="0"/>
                  </a:lnTo>
                  <a:cubicBezTo>
                    <a:pt x="1917691" y="0"/>
                    <a:pt x="1931209" y="5599"/>
                    <a:pt x="1941175" y="15566"/>
                  </a:cubicBezTo>
                  <a:cubicBezTo>
                    <a:pt x="1951142" y="25532"/>
                    <a:pt x="1956741" y="39050"/>
                    <a:pt x="1956741" y="53145"/>
                  </a:cubicBezTo>
                  <a:lnTo>
                    <a:pt x="1956741" y="398411"/>
                  </a:lnTo>
                  <a:cubicBezTo>
                    <a:pt x="1956741" y="412506"/>
                    <a:pt x="1951142" y="426023"/>
                    <a:pt x="1941175" y="435990"/>
                  </a:cubicBezTo>
                  <a:cubicBezTo>
                    <a:pt x="1931209" y="445956"/>
                    <a:pt x="1917691" y="451556"/>
                    <a:pt x="1903596" y="451556"/>
                  </a:cubicBezTo>
                  <a:lnTo>
                    <a:pt x="53145" y="451556"/>
                  </a:lnTo>
                  <a:cubicBezTo>
                    <a:pt x="39050" y="451556"/>
                    <a:pt x="25532" y="445956"/>
                    <a:pt x="15566" y="435990"/>
                  </a:cubicBezTo>
                  <a:cubicBezTo>
                    <a:pt x="5599" y="426023"/>
                    <a:pt x="0" y="412506"/>
                    <a:pt x="0" y="398411"/>
                  </a:cubicBezTo>
                  <a:lnTo>
                    <a:pt x="0" y="53145"/>
                  </a:lnTo>
                  <a:cubicBezTo>
                    <a:pt x="0" y="39050"/>
                    <a:pt x="5599" y="25532"/>
                    <a:pt x="15566" y="15566"/>
                  </a:cubicBezTo>
                  <a:cubicBezTo>
                    <a:pt x="25532" y="5599"/>
                    <a:pt x="39050" y="0"/>
                    <a:pt x="53145" y="0"/>
                  </a:cubicBezTo>
                  <a:close/>
                </a:path>
              </a:pathLst>
            </a:custGeom>
            <a:solidFill>
              <a:srgbClr val="F5F1E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956741" cy="508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Try this background for online class.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Public Sans Medium"/>
                  <a:ea typeface="Public Sans Medium"/>
                  <a:cs typeface="Public Sans Medium"/>
                  <a:sym typeface="Public Sans Medium"/>
                </a:rPr>
                <a:t>*Please delete this section before downloading.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824537" y="4492510"/>
            <a:ext cx="3137381" cy="2395818"/>
          </a:xfrm>
          <a:custGeom>
            <a:avLst/>
            <a:gdLst/>
            <a:ahLst/>
            <a:cxnLst/>
            <a:rect l="l" t="t" r="r" b="b"/>
            <a:pathLst>
              <a:path w="3137381" h="2395818">
                <a:moveTo>
                  <a:pt x="3137381" y="0"/>
                </a:moveTo>
                <a:lnTo>
                  <a:pt x="0" y="0"/>
                </a:lnTo>
                <a:lnTo>
                  <a:pt x="0" y="2395819"/>
                </a:lnTo>
                <a:lnTo>
                  <a:pt x="3137381" y="2395819"/>
                </a:lnTo>
                <a:lnTo>
                  <a:pt x="313738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6229350"/>
            <a:ext cx="2655916" cy="4114800"/>
          </a:xfrm>
          <a:custGeom>
            <a:avLst/>
            <a:gdLst/>
            <a:ahLst/>
            <a:cxnLst/>
            <a:rect l="l" t="t" r="r" b="b"/>
            <a:pathLst>
              <a:path w="2655916" h="4114800">
                <a:moveTo>
                  <a:pt x="0" y="0"/>
                </a:moveTo>
                <a:lnTo>
                  <a:pt x="2655916" y="0"/>
                </a:lnTo>
                <a:lnTo>
                  <a:pt x="26559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585967" y="403111"/>
            <a:ext cx="2844533" cy="3079710"/>
          </a:xfrm>
          <a:custGeom>
            <a:avLst/>
            <a:gdLst/>
            <a:ahLst/>
            <a:cxnLst/>
            <a:rect l="l" t="t" r="r" b="b"/>
            <a:pathLst>
              <a:path w="2844533" h="3079710">
                <a:moveTo>
                  <a:pt x="0" y="0"/>
                </a:moveTo>
                <a:lnTo>
                  <a:pt x="2844533" y="0"/>
                </a:lnTo>
                <a:lnTo>
                  <a:pt x="2844533" y="3079711"/>
                </a:lnTo>
                <a:lnTo>
                  <a:pt x="0" y="30797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5000" y="1200150"/>
            <a:ext cx="14478000" cy="191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 b="1" u="none" strike="noStrike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Press these keys</a:t>
            </a:r>
          </a:p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 b="1" u="none" strike="noStrike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while on Present mode!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906000" y="3619500"/>
            <a:ext cx="6477000" cy="1143000"/>
            <a:chOff x="0" y="0"/>
            <a:chExt cx="8636000" cy="1524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636000" cy="1524000"/>
              <a:chOff x="0" y="0"/>
              <a:chExt cx="3193230" cy="56351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700" y="12700"/>
                <a:ext cx="3128461" cy="49493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494931">
                    <a:moveTo>
                      <a:pt x="146050" y="494931"/>
                    </a:moveTo>
                    <a:lnTo>
                      <a:pt x="2982411" y="494931"/>
                    </a:lnTo>
                    <a:cubicBezTo>
                      <a:pt x="3062421" y="494931"/>
                      <a:pt x="3128461" y="428891"/>
                      <a:pt x="3128461" y="34888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48881"/>
                    </a:lnTo>
                    <a:cubicBezTo>
                      <a:pt x="0" y="430161"/>
                      <a:pt x="66040" y="494931"/>
                      <a:pt x="146050" y="494931"/>
                    </a:cubicBezTo>
                    <a:close/>
                  </a:path>
                </a:pathLst>
              </a:custGeom>
              <a:solidFill>
                <a:srgbClr val="F29552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3193231" cy="56351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56351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61581"/>
                    </a:lnTo>
                    <a:cubicBezTo>
                      <a:pt x="0" y="413651"/>
                      <a:pt x="25400" y="459371"/>
                      <a:pt x="63500" y="488581"/>
                    </a:cubicBezTo>
                    <a:cubicBezTo>
                      <a:pt x="91440" y="533031"/>
                      <a:pt x="140970" y="563511"/>
                      <a:pt x="205151" y="563511"/>
                    </a:cubicBezTo>
                    <a:lnTo>
                      <a:pt x="3034480" y="563511"/>
                    </a:lnTo>
                    <a:cubicBezTo>
                      <a:pt x="3122111" y="563511"/>
                      <a:pt x="3193231" y="492391"/>
                      <a:pt x="3193231" y="404761"/>
                    </a:cubicBezTo>
                    <a:lnTo>
                      <a:pt x="3193231" y="196146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36158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361581"/>
                    </a:lnTo>
                    <a:cubicBezTo>
                      <a:pt x="3141161" y="441591"/>
                      <a:pt x="3075121" y="507631"/>
                      <a:pt x="2995111" y="507631"/>
                    </a:cubicBezTo>
                    <a:lnTo>
                      <a:pt x="158750" y="507631"/>
                    </a:lnTo>
                    <a:cubicBezTo>
                      <a:pt x="78740" y="507631"/>
                      <a:pt x="12700" y="442861"/>
                      <a:pt x="12700" y="36158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778000" y="300266"/>
              <a:ext cx="6350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 confetti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71500" y="300266"/>
              <a:ext cx="635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u="none" strike="noStrike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1397000" y="0"/>
              <a:ext cx="0" cy="1524000"/>
            </a:xfrm>
            <a:prstGeom prst="line">
              <a:avLst/>
            </a:prstGeom>
            <a:ln w="381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905000" y="3619500"/>
            <a:ext cx="6477000" cy="1143000"/>
            <a:chOff x="0" y="0"/>
            <a:chExt cx="8636000" cy="15240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636000" cy="1524000"/>
              <a:chOff x="0" y="0"/>
              <a:chExt cx="3193230" cy="56351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2700" y="12700"/>
                <a:ext cx="3128461" cy="49493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494931">
                    <a:moveTo>
                      <a:pt x="146050" y="494931"/>
                    </a:moveTo>
                    <a:lnTo>
                      <a:pt x="2982411" y="494931"/>
                    </a:lnTo>
                    <a:cubicBezTo>
                      <a:pt x="3062421" y="494931"/>
                      <a:pt x="3128461" y="428891"/>
                      <a:pt x="3128461" y="34888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48881"/>
                    </a:lnTo>
                    <a:cubicBezTo>
                      <a:pt x="0" y="430161"/>
                      <a:pt x="66040" y="494931"/>
                      <a:pt x="146050" y="494931"/>
                    </a:cubicBezTo>
                    <a:close/>
                  </a:path>
                </a:pathLst>
              </a:custGeom>
              <a:solidFill>
                <a:srgbClr val="DED149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3193231" cy="56351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56351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61581"/>
                    </a:lnTo>
                    <a:cubicBezTo>
                      <a:pt x="0" y="413651"/>
                      <a:pt x="25400" y="459371"/>
                      <a:pt x="63500" y="488581"/>
                    </a:cubicBezTo>
                    <a:cubicBezTo>
                      <a:pt x="91440" y="533031"/>
                      <a:pt x="140970" y="563511"/>
                      <a:pt x="205151" y="563511"/>
                    </a:cubicBezTo>
                    <a:lnTo>
                      <a:pt x="3034480" y="563511"/>
                    </a:lnTo>
                    <a:cubicBezTo>
                      <a:pt x="3122111" y="563511"/>
                      <a:pt x="3193231" y="492391"/>
                      <a:pt x="3193231" y="404761"/>
                    </a:cubicBezTo>
                    <a:lnTo>
                      <a:pt x="3193231" y="196146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36158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361581"/>
                    </a:lnTo>
                    <a:cubicBezTo>
                      <a:pt x="3141161" y="441591"/>
                      <a:pt x="3075121" y="507631"/>
                      <a:pt x="2995111" y="507631"/>
                    </a:cubicBezTo>
                    <a:lnTo>
                      <a:pt x="158750" y="507631"/>
                    </a:lnTo>
                    <a:cubicBezTo>
                      <a:pt x="78740" y="507631"/>
                      <a:pt x="12700" y="442861"/>
                      <a:pt x="12700" y="36158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1778000" y="300266"/>
              <a:ext cx="6350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 blur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71500" y="300266"/>
              <a:ext cx="635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B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397000" y="0"/>
              <a:ext cx="0" cy="1524000"/>
            </a:xfrm>
            <a:prstGeom prst="line">
              <a:avLst/>
            </a:prstGeom>
            <a:ln w="381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905000" y="5080000"/>
            <a:ext cx="6477000" cy="1143000"/>
            <a:chOff x="0" y="0"/>
            <a:chExt cx="8636000" cy="152400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8636000" cy="1524000"/>
              <a:chOff x="0" y="0"/>
              <a:chExt cx="3193230" cy="56351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2700" y="12700"/>
                <a:ext cx="3128461" cy="49493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494931">
                    <a:moveTo>
                      <a:pt x="146050" y="494931"/>
                    </a:moveTo>
                    <a:lnTo>
                      <a:pt x="2982411" y="494931"/>
                    </a:lnTo>
                    <a:cubicBezTo>
                      <a:pt x="3062421" y="494931"/>
                      <a:pt x="3128461" y="428891"/>
                      <a:pt x="3128461" y="34888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48881"/>
                    </a:lnTo>
                    <a:cubicBezTo>
                      <a:pt x="0" y="430161"/>
                      <a:pt x="66040" y="494931"/>
                      <a:pt x="146050" y="494931"/>
                    </a:cubicBezTo>
                    <a:close/>
                  </a:path>
                </a:pathLst>
              </a:custGeom>
              <a:solidFill>
                <a:srgbClr val="F29552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3193231" cy="56351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56351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61581"/>
                    </a:lnTo>
                    <a:cubicBezTo>
                      <a:pt x="0" y="413651"/>
                      <a:pt x="25400" y="459371"/>
                      <a:pt x="63500" y="488581"/>
                    </a:cubicBezTo>
                    <a:cubicBezTo>
                      <a:pt x="91440" y="533031"/>
                      <a:pt x="140970" y="563511"/>
                      <a:pt x="205151" y="563511"/>
                    </a:cubicBezTo>
                    <a:lnTo>
                      <a:pt x="3034480" y="563511"/>
                    </a:lnTo>
                    <a:cubicBezTo>
                      <a:pt x="3122111" y="563511"/>
                      <a:pt x="3193231" y="492391"/>
                      <a:pt x="3193231" y="404761"/>
                    </a:cubicBezTo>
                    <a:lnTo>
                      <a:pt x="3193231" y="196146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36158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361581"/>
                    </a:lnTo>
                    <a:cubicBezTo>
                      <a:pt x="3141161" y="441591"/>
                      <a:pt x="3075121" y="507631"/>
                      <a:pt x="2995111" y="507631"/>
                    </a:cubicBezTo>
                    <a:lnTo>
                      <a:pt x="158750" y="507631"/>
                    </a:lnTo>
                    <a:cubicBezTo>
                      <a:pt x="78740" y="507631"/>
                      <a:pt x="12700" y="442861"/>
                      <a:pt x="12700" y="36158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778000" y="300266"/>
              <a:ext cx="6350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 a drumroll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71500" y="300266"/>
              <a:ext cx="635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u="none" strike="noStrike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1397000" y="0"/>
              <a:ext cx="0" cy="1524000"/>
            </a:xfrm>
            <a:prstGeom prst="line">
              <a:avLst/>
            </a:prstGeom>
            <a:ln w="381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905000" y="6540500"/>
            <a:ext cx="6477000" cy="1143000"/>
            <a:chOff x="0" y="0"/>
            <a:chExt cx="8636000" cy="152400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8636000" cy="1524000"/>
              <a:chOff x="0" y="0"/>
              <a:chExt cx="3193230" cy="563511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2700" y="12700"/>
                <a:ext cx="3128461" cy="49493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494931">
                    <a:moveTo>
                      <a:pt x="146050" y="494931"/>
                    </a:moveTo>
                    <a:lnTo>
                      <a:pt x="2982411" y="494931"/>
                    </a:lnTo>
                    <a:cubicBezTo>
                      <a:pt x="3062421" y="494931"/>
                      <a:pt x="3128461" y="428891"/>
                      <a:pt x="3128461" y="34888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48881"/>
                    </a:lnTo>
                    <a:cubicBezTo>
                      <a:pt x="0" y="430161"/>
                      <a:pt x="66040" y="494931"/>
                      <a:pt x="146050" y="494931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3193231" cy="56351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56351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61581"/>
                    </a:lnTo>
                    <a:cubicBezTo>
                      <a:pt x="0" y="413651"/>
                      <a:pt x="25400" y="459371"/>
                      <a:pt x="63500" y="488581"/>
                    </a:cubicBezTo>
                    <a:cubicBezTo>
                      <a:pt x="91440" y="533031"/>
                      <a:pt x="140970" y="563511"/>
                      <a:pt x="205151" y="563511"/>
                    </a:cubicBezTo>
                    <a:lnTo>
                      <a:pt x="3034480" y="563511"/>
                    </a:lnTo>
                    <a:cubicBezTo>
                      <a:pt x="3122111" y="563511"/>
                      <a:pt x="3193231" y="492391"/>
                      <a:pt x="3193231" y="404761"/>
                    </a:cubicBezTo>
                    <a:lnTo>
                      <a:pt x="3193231" y="196146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36158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361581"/>
                    </a:lnTo>
                    <a:cubicBezTo>
                      <a:pt x="3141161" y="441591"/>
                      <a:pt x="3075121" y="507631"/>
                      <a:pt x="2995111" y="507631"/>
                    </a:cubicBezTo>
                    <a:lnTo>
                      <a:pt x="158750" y="507631"/>
                    </a:lnTo>
                    <a:cubicBezTo>
                      <a:pt x="78740" y="507631"/>
                      <a:pt x="12700" y="442861"/>
                      <a:pt x="12700" y="36158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1778000" y="300266"/>
              <a:ext cx="6350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 bubbles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71500" y="300266"/>
              <a:ext cx="635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u="none" strike="noStrike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</a:t>
              </a:r>
            </a:p>
          </p:txBody>
        </p:sp>
        <p:sp>
          <p:nvSpPr>
            <p:cNvPr id="30" name="AutoShape 30"/>
            <p:cNvSpPr/>
            <p:nvPr/>
          </p:nvSpPr>
          <p:spPr>
            <a:xfrm>
              <a:off x="1397000" y="0"/>
              <a:ext cx="0" cy="1524000"/>
            </a:xfrm>
            <a:prstGeom prst="line">
              <a:avLst/>
            </a:prstGeom>
            <a:ln w="381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905000" y="8001000"/>
            <a:ext cx="6477000" cy="1143000"/>
            <a:chOff x="0" y="0"/>
            <a:chExt cx="8636000" cy="1524000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8636000" cy="1524000"/>
              <a:chOff x="0" y="0"/>
              <a:chExt cx="3193230" cy="56351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12700" y="12700"/>
                <a:ext cx="3128461" cy="49493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494931">
                    <a:moveTo>
                      <a:pt x="146050" y="494931"/>
                    </a:moveTo>
                    <a:lnTo>
                      <a:pt x="2982411" y="494931"/>
                    </a:lnTo>
                    <a:cubicBezTo>
                      <a:pt x="3062421" y="494931"/>
                      <a:pt x="3128461" y="428891"/>
                      <a:pt x="3128461" y="34888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48881"/>
                    </a:lnTo>
                    <a:cubicBezTo>
                      <a:pt x="0" y="430161"/>
                      <a:pt x="66040" y="494931"/>
                      <a:pt x="146050" y="494931"/>
                    </a:cubicBezTo>
                    <a:close/>
                  </a:path>
                </a:pathLst>
              </a:custGeom>
              <a:solidFill>
                <a:srgbClr val="DED149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3193231" cy="56351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56351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61581"/>
                    </a:lnTo>
                    <a:cubicBezTo>
                      <a:pt x="0" y="413651"/>
                      <a:pt x="25400" y="459371"/>
                      <a:pt x="63500" y="488581"/>
                    </a:cubicBezTo>
                    <a:cubicBezTo>
                      <a:pt x="91440" y="533031"/>
                      <a:pt x="140970" y="563511"/>
                      <a:pt x="205151" y="563511"/>
                    </a:cubicBezTo>
                    <a:lnTo>
                      <a:pt x="3034480" y="563511"/>
                    </a:lnTo>
                    <a:cubicBezTo>
                      <a:pt x="3122111" y="563511"/>
                      <a:pt x="3193231" y="492391"/>
                      <a:pt x="3193231" y="404761"/>
                    </a:cubicBezTo>
                    <a:lnTo>
                      <a:pt x="3193231" y="196146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36158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361581"/>
                    </a:lnTo>
                    <a:cubicBezTo>
                      <a:pt x="3141161" y="441591"/>
                      <a:pt x="3075121" y="507631"/>
                      <a:pt x="2995111" y="507631"/>
                    </a:cubicBezTo>
                    <a:lnTo>
                      <a:pt x="158750" y="507631"/>
                    </a:lnTo>
                    <a:cubicBezTo>
                      <a:pt x="78740" y="507631"/>
                      <a:pt x="12700" y="442861"/>
                      <a:pt x="12700" y="36158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1778000" y="300266"/>
              <a:ext cx="6350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 unveil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71500" y="300266"/>
              <a:ext cx="635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u="none" strike="noStrike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</a:t>
              </a:r>
            </a:p>
          </p:txBody>
        </p:sp>
        <p:sp>
          <p:nvSpPr>
            <p:cNvPr id="37" name="AutoShape 37"/>
            <p:cNvSpPr/>
            <p:nvPr/>
          </p:nvSpPr>
          <p:spPr>
            <a:xfrm>
              <a:off x="1397000" y="0"/>
              <a:ext cx="0" cy="1524000"/>
            </a:xfrm>
            <a:prstGeom prst="line">
              <a:avLst/>
            </a:prstGeom>
            <a:ln w="381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9906000" y="5080000"/>
            <a:ext cx="6477000" cy="1143000"/>
            <a:chOff x="0" y="0"/>
            <a:chExt cx="8636000" cy="1524000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8636000" cy="1524000"/>
              <a:chOff x="0" y="0"/>
              <a:chExt cx="3193230" cy="563511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12700" y="12700"/>
                <a:ext cx="3128461" cy="49493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494931">
                    <a:moveTo>
                      <a:pt x="146050" y="494931"/>
                    </a:moveTo>
                    <a:lnTo>
                      <a:pt x="2982411" y="494931"/>
                    </a:lnTo>
                    <a:cubicBezTo>
                      <a:pt x="3062421" y="494931"/>
                      <a:pt x="3128461" y="428891"/>
                      <a:pt x="3128461" y="34888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48881"/>
                    </a:lnTo>
                    <a:cubicBezTo>
                      <a:pt x="0" y="430161"/>
                      <a:pt x="66040" y="494931"/>
                      <a:pt x="146050" y="494931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3193231" cy="56351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56351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61581"/>
                    </a:lnTo>
                    <a:cubicBezTo>
                      <a:pt x="0" y="413651"/>
                      <a:pt x="25400" y="459371"/>
                      <a:pt x="63500" y="488581"/>
                    </a:cubicBezTo>
                    <a:cubicBezTo>
                      <a:pt x="91440" y="533031"/>
                      <a:pt x="140970" y="563511"/>
                      <a:pt x="205151" y="563511"/>
                    </a:cubicBezTo>
                    <a:lnTo>
                      <a:pt x="3034480" y="563511"/>
                    </a:lnTo>
                    <a:cubicBezTo>
                      <a:pt x="3122111" y="563511"/>
                      <a:pt x="3193231" y="492391"/>
                      <a:pt x="3193231" y="404761"/>
                    </a:cubicBezTo>
                    <a:lnTo>
                      <a:pt x="3193231" y="196146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36158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361581"/>
                    </a:lnTo>
                    <a:cubicBezTo>
                      <a:pt x="3141161" y="441591"/>
                      <a:pt x="3075121" y="507631"/>
                      <a:pt x="2995111" y="507631"/>
                    </a:cubicBezTo>
                    <a:lnTo>
                      <a:pt x="158750" y="507631"/>
                    </a:lnTo>
                    <a:cubicBezTo>
                      <a:pt x="78740" y="507631"/>
                      <a:pt x="12700" y="442861"/>
                      <a:pt x="12700" y="36158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1778000" y="300266"/>
              <a:ext cx="6350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 mic drop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571500" y="300266"/>
              <a:ext cx="635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u="none" strike="noStrike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1397000" y="0"/>
              <a:ext cx="0" cy="1524000"/>
            </a:xfrm>
            <a:prstGeom prst="line">
              <a:avLst/>
            </a:prstGeom>
            <a:ln w="381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45" name="Group 45"/>
          <p:cNvGrpSpPr/>
          <p:nvPr/>
        </p:nvGrpSpPr>
        <p:grpSpPr>
          <a:xfrm>
            <a:off x="9906000" y="6540500"/>
            <a:ext cx="6477000" cy="1143000"/>
            <a:chOff x="0" y="0"/>
            <a:chExt cx="8636000" cy="1524000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8636000" cy="1524000"/>
              <a:chOff x="0" y="0"/>
              <a:chExt cx="3193230" cy="563511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12700" y="12700"/>
                <a:ext cx="3128461" cy="49493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494931">
                    <a:moveTo>
                      <a:pt x="146050" y="494931"/>
                    </a:moveTo>
                    <a:lnTo>
                      <a:pt x="2982411" y="494931"/>
                    </a:lnTo>
                    <a:cubicBezTo>
                      <a:pt x="3062421" y="494931"/>
                      <a:pt x="3128461" y="428891"/>
                      <a:pt x="3128461" y="34888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48881"/>
                    </a:lnTo>
                    <a:cubicBezTo>
                      <a:pt x="0" y="430161"/>
                      <a:pt x="66040" y="494931"/>
                      <a:pt x="146050" y="494931"/>
                    </a:cubicBezTo>
                    <a:close/>
                  </a:path>
                </a:pathLst>
              </a:custGeom>
              <a:solidFill>
                <a:srgbClr val="DED149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0" y="0"/>
                <a:ext cx="3193231" cy="56351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56351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61581"/>
                    </a:lnTo>
                    <a:cubicBezTo>
                      <a:pt x="0" y="413651"/>
                      <a:pt x="25400" y="459371"/>
                      <a:pt x="63500" y="488581"/>
                    </a:cubicBezTo>
                    <a:cubicBezTo>
                      <a:pt x="91440" y="533031"/>
                      <a:pt x="140970" y="563511"/>
                      <a:pt x="205151" y="563511"/>
                    </a:cubicBezTo>
                    <a:lnTo>
                      <a:pt x="3034480" y="563511"/>
                    </a:lnTo>
                    <a:cubicBezTo>
                      <a:pt x="3122111" y="563511"/>
                      <a:pt x="3193231" y="492391"/>
                      <a:pt x="3193231" y="404761"/>
                    </a:cubicBezTo>
                    <a:lnTo>
                      <a:pt x="3193231" y="196146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36158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361581"/>
                    </a:lnTo>
                    <a:cubicBezTo>
                      <a:pt x="3141161" y="441591"/>
                      <a:pt x="3075121" y="507631"/>
                      <a:pt x="2995111" y="507631"/>
                    </a:cubicBezTo>
                    <a:lnTo>
                      <a:pt x="158750" y="507631"/>
                    </a:lnTo>
                    <a:cubicBezTo>
                      <a:pt x="78740" y="507631"/>
                      <a:pt x="12700" y="442861"/>
                      <a:pt x="12700" y="36158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49" name="TextBox 49"/>
            <p:cNvSpPr txBox="1"/>
            <p:nvPr/>
          </p:nvSpPr>
          <p:spPr>
            <a:xfrm>
              <a:off x="1778000" y="300266"/>
              <a:ext cx="6350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for quiet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571500" y="300266"/>
              <a:ext cx="635000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u="none" strike="noStrike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Q</a:t>
              </a:r>
            </a:p>
          </p:txBody>
        </p:sp>
        <p:sp>
          <p:nvSpPr>
            <p:cNvPr id="51" name="AutoShape 51"/>
            <p:cNvSpPr/>
            <p:nvPr/>
          </p:nvSpPr>
          <p:spPr>
            <a:xfrm>
              <a:off x="1397000" y="0"/>
              <a:ext cx="0" cy="1524000"/>
            </a:xfrm>
            <a:prstGeom prst="line">
              <a:avLst/>
            </a:prstGeom>
            <a:ln w="381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9906000" y="8001000"/>
            <a:ext cx="6477000" cy="1143000"/>
            <a:chOff x="0" y="0"/>
            <a:chExt cx="8636000" cy="1524000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8636000" cy="1524000"/>
              <a:chOff x="0" y="0"/>
              <a:chExt cx="3193230" cy="563511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12700" y="12700"/>
                <a:ext cx="3128461" cy="494931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494931">
                    <a:moveTo>
                      <a:pt x="146050" y="494931"/>
                    </a:moveTo>
                    <a:lnTo>
                      <a:pt x="2982411" y="494931"/>
                    </a:lnTo>
                    <a:cubicBezTo>
                      <a:pt x="3062421" y="494931"/>
                      <a:pt x="3128461" y="428891"/>
                      <a:pt x="3128461" y="348881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348881"/>
                    </a:lnTo>
                    <a:cubicBezTo>
                      <a:pt x="0" y="430161"/>
                      <a:pt x="66040" y="494931"/>
                      <a:pt x="146050" y="494931"/>
                    </a:cubicBezTo>
                    <a:close/>
                  </a:path>
                </a:pathLst>
              </a:custGeom>
              <a:solidFill>
                <a:srgbClr val="F29552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0" y="0"/>
                <a:ext cx="3193231" cy="56351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56351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361581"/>
                    </a:lnTo>
                    <a:cubicBezTo>
                      <a:pt x="0" y="413651"/>
                      <a:pt x="25400" y="459371"/>
                      <a:pt x="63500" y="488581"/>
                    </a:cubicBezTo>
                    <a:cubicBezTo>
                      <a:pt x="91440" y="533031"/>
                      <a:pt x="140970" y="563511"/>
                      <a:pt x="205151" y="563511"/>
                    </a:cubicBezTo>
                    <a:lnTo>
                      <a:pt x="3034480" y="563511"/>
                    </a:lnTo>
                    <a:cubicBezTo>
                      <a:pt x="3122111" y="563511"/>
                      <a:pt x="3193231" y="492391"/>
                      <a:pt x="3193231" y="404761"/>
                    </a:cubicBezTo>
                    <a:lnTo>
                      <a:pt x="3193231" y="196146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36158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361581"/>
                    </a:lnTo>
                    <a:cubicBezTo>
                      <a:pt x="3141161" y="441591"/>
                      <a:pt x="3075121" y="507631"/>
                      <a:pt x="2995111" y="507631"/>
                    </a:cubicBezTo>
                    <a:lnTo>
                      <a:pt x="158750" y="507631"/>
                    </a:lnTo>
                    <a:cubicBezTo>
                      <a:pt x="78740" y="507631"/>
                      <a:pt x="12700" y="442861"/>
                      <a:pt x="12700" y="36158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571500" y="409274"/>
              <a:ext cx="7556500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r>
                <a:rPr lang="en-US" sz="2499" b="1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Any number from 0-9 for a timer</a:t>
              </a:r>
            </a:p>
          </p:txBody>
        </p:sp>
      </p:grpSp>
    </p:spTree>
  </p:cSld>
  <p:clrMapOvr>
    <a:masterClrMapping/>
  </p:clrMapOvr>
  <p:transition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2590931"/>
            <a:ext cx="8558359" cy="7010400"/>
            <a:chOff x="0" y="0"/>
            <a:chExt cx="11157145" cy="70171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157145" cy="7017174"/>
              <a:chOff x="0" y="0"/>
              <a:chExt cx="4125444" cy="259465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12700"/>
                <a:ext cx="4060674" cy="2526076"/>
              </a:xfrm>
              <a:custGeom>
                <a:avLst/>
                <a:gdLst/>
                <a:ahLst/>
                <a:cxnLst/>
                <a:rect l="l" t="t" r="r" b="b"/>
                <a:pathLst>
                  <a:path w="4060674" h="2526076">
                    <a:moveTo>
                      <a:pt x="146050" y="2526076"/>
                    </a:moveTo>
                    <a:lnTo>
                      <a:pt x="3914624" y="2526076"/>
                    </a:lnTo>
                    <a:cubicBezTo>
                      <a:pt x="3994634" y="2526076"/>
                      <a:pt x="4060674" y="2460036"/>
                      <a:pt x="4060674" y="2380026"/>
                    </a:cubicBezTo>
                    <a:lnTo>
                      <a:pt x="4060674" y="146050"/>
                    </a:lnTo>
                    <a:cubicBezTo>
                      <a:pt x="4060674" y="66040"/>
                      <a:pt x="3994634" y="0"/>
                      <a:pt x="391462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380026"/>
                    </a:lnTo>
                    <a:cubicBezTo>
                      <a:pt x="0" y="2461306"/>
                      <a:pt x="66040" y="2526076"/>
                      <a:pt x="146050" y="2526076"/>
                    </a:cubicBezTo>
                    <a:close/>
                  </a:path>
                </a:pathLst>
              </a:custGeom>
              <a:solidFill>
                <a:srgbClr val="FFCB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4125444" cy="2594656"/>
              </a:xfrm>
              <a:custGeom>
                <a:avLst/>
                <a:gdLst/>
                <a:ahLst/>
                <a:cxnLst/>
                <a:rect l="l" t="t" r="r" b="b"/>
                <a:pathLst>
                  <a:path w="4125444" h="2594656">
                    <a:moveTo>
                      <a:pt x="4061944" y="74930"/>
                    </a:moveTo>
                    <a:cubicBezTo>
                      <a:pt x="4034004" y="30480"/>
                      <a:pt x="3984474" y="0"/>
                      <a:pt x="392732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392726"/>
                    </a:lnTo>
                    <a:cubicBezTo>
                      <a:pt x="0" y="2444797"/>
                      <a:pt x="25400" y="2490516"/>
                      <a:pt x="63500" y="2519726"/>
                    </a:cubicBezTo>
                    <a:cubicBezTo>
                      <a:pt x="91440" y="2564176"/>
                      <a:pt x="140970" y="2594656"/>
                      <a:pt x="209469" y="2594656"/>
                    </a:cubicBezTo>
                    <a:lnTo>
                      <a:pt x="3966694" y="2594656"/>
                    </a:lnTo>
                    <a:cubicBezTo>
                      <a:pt x="4054324" y="2594656"/>
                      <a:pt x="4125444" y="2523536"/>
                      <a:pt x="4125444" y="2435907"/>
                    </a:cubicBezTo>
                    <a:lnTo>
                      <a:pt x="4125444" y="206678"/>
                    </a:lnTo>
                    <a:cubicBezTo>
                      <a:pt x="4125444" y="149860"/>
                      <a:pt x="4100044" y="104140"/>
                      <a:pt x="4061944" y="74930"/>
                    </a:cubicBezTo>
                    <a:close/>
                    <a:moveTo>
                      <a:pt x="12700" y="2392726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3927324" y="12700"/>
                    </a:lnTo>
                    <a:cubicBezTo>
                      <a:pt x="4007334" y="12700"/>
                      <a:pt x="4073374" y="78740"/>
                      <a:pt x="4073374" y="158750"/>
                    </a:cubicBezTo>
                    <a:lnTo>
                      <a:pt x="4073374" y="2392726"/>
                    </a:lnTo>
                    <a:cubicBezTo>
                      <a:pt x="4073374" y="2472736"/>
                      <a:pt x="4007334" y="2538776"/>
                      <a:pt x="3927324" y="2538776"/>
                    </a:cubicBezTo>
                    <a:lnTo>
                      <a:pt x="158750" y="2538776"/>
                    </a:lnTo>
                    <a:cubicBezTo>
                      <a:pt x="78740" y="2538776"/>
                      <a:pt x="12700" y="2474006"/>
                      <a:pt x="12700" y="2392726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72499" y="359978"/>
              <a:ext cx="10142859" cy="6092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85800" indent="-6858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4200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Abstract</a:t>
              </a:r>
            </a:p>
            <a:p>
              <a:pPr marL="685800" indent="-6858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4200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Introduction</a:t>
              </a:r>
            </a:p>
            <a:p>
              <a:pPr marL="685800" indent="-6858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4200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Objective</a:t>
              </a:r>
            </a:p>
            <a:p>
              <a:pPr marL="685800" indent="-6858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4200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Motivation</a:t>
              </a:r>
            </a:p>
            <a:p>
              <a:pPr marL="685800" indent="-6858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4200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Methodology</a:t>
              </a:r>
            </a:p>
            <a:p>
              <a:pPr marL="685800" indent="-6858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4200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Implementation</a:t>
              </a:r>
            </a:p>
            <a:p>
              <a:pPr marL="685800" indent="-6858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4200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Conclusion</a:t>
              </a:r>
            </a:p>
            <a:p>
              <a:pPr marL="685800" indent="-685800" algn="l">
                <a:lnSpc>
                  <a:spcPts val="5979"/>
                </a:lnSpc>
                <a:buFont typeface="Arial" panose="020B0604020202020204" pitchFamily="34" charset="0"/>
                <a:buChar char="•"/>
              </a:pPr>
              <a:r>
                <a:rPr lang="en-US" sz="4200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References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052063" y="1154151"/>
            <a:ext cx="3035295" cy="5455596"/>
          </a:xfrm>
          <a:custGeom>
            <a:avLst/>
            <a:gdLst/>
            <a:ahLst/>
            <a:cxnLst/>
            <a:rect l="l" t="t" r="r" b="b"/>
            <a:pathLst>
              <a:path w="3035295" h="5455596">
                <a:moveTo>
                  <a:pt x="0" y="0"/>
                </a:moveTo>
                <a:lnTo>
                  <a:pt x="3035295" y="0"/>
                </a:lnTo>
                <a:lnTo>
                  <a:pt x="3035295" y="5455596"/>
                </a:lnTo>
                <a:lnTo>
                  <a:pt x="0" y="5455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12616" y="4068977"/>
            <a:ext cx="3476694" cy="5794490"/>
          </a:xfrm>
          <a:custGeom>
            <a:avLst/>
            <a:gdLst/>
            <a:ahLst/>
            <a:cxnLst/>
            <a:rect l="l" t="t" r="r" b="b"/>
            <a:pathLst>
              <a:path w="3476694" h="5794490">
                <a:moveTo>
                  <a:pt x="0" y="0"/>
                </a:moveTo>
                <a:lnTo>
                  <a:pt x="3476694" y="0"/>
                </a:lnTo>
                <a:lnTo>
                  <a:pt x="3476694" y="5794490"/>
                </a:lnTo>
                <a:lnTo>
                  <a:pt x="0" y="5794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66800" y="1165302"/>
            <a:ext cx="9387772" cy="1338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39"/>
              </a:lnSpc>
              <a:spcBef>
                <a:spcPct val="0"/>
              </a:spcBef>
            </a:pPr>
            <a:r>
              <a:rPr lang="en-US" sz="9399" b="1" dirty="0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Content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2149" y="1085850"/>
            <a:ext cx="16063701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 b="1" dirty="0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Abstract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044676" y="2675684"/>
            <a:ext cx="9214624" cy="1678732"/>
            <a:chOff x="0" y="0"/>
            <a:chExt cx="5504903" cy="100289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5440133" cy="934311"/>
            </a:xfrm>
            <a:custGeom>
              <a:avLst/>
              <a:gdLst/>
              <a:ahLst/>
              <a:cxnLst/>
              <a:rect l="l" t="t" r="r" b="b"/>
              <a:pathLst>
                <a:path w="5440133" h="934311">
                  <a:moveTo>
                    <a:pt x="146050" y="934311"/>
                  </a:moveTo>
                  <a:lnTo>
                    <a:pt x="5294083" y="934311"/>
                  </a:lnTo>
                  <a:cubicBezTo>
                    <a:pt x="5374093" y="934311"/>
                    <a:pt x="5440133" y="868271"/>
                    <a:pt x="5440133" y="788261"/>
                  </a:cubicBezTo>
                  <a:lnTo>
                    <a:pt x="5440133" y="146050"/>
                  </a:lnTo>
                  <a:cubicBezTo>
                    <a:pt x="5440133" y="66040"/>
                    <a:pt x="5374093" y="0"/>
                    <a:pt x="5294083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788261"/>
                  </a:lnTo>
                  <a:cubicBezTo>
                    <a:pt x="0" y="869540"/>
                    <a:pt x="66040" y="934311"/>
                    <a:pt x="146050" y="934311"/>
                  </a:cubicBezTo>
                  <a:close/>
                </a:path>
              </a:pathLst>
            </a:custGeom>
            <a:solidFill>
              <a:srgbClr val="F6CD46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504903" cy="1002890"/>
            </a:xfrm>
            <a:custGeom>
              <a:avLst/>
              <a:gdLst/>
              <a:ahLst/>
              <a:cxnLst/>
              <a:rect l="l" t="t" r="r" b="b"/>
              <a:pathLst>
                <a:path w="5504903" h="1002890">
                  <a:moveTo>
                    <a:pt x="5441403" y="74930"/>
                  </a:moveTo>
                  <a:cubicBezTo>
                    <a:pt x="5413463" y="30480"/>
                    <a:pt x="5363933" y="0"/>
                    <a:pt x="5306783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800961"/>
                  </a:lnTo>
                  <a:cubicBezTo>
                    <a:pt x="0" y="853030"/>
                    <a:pt x="25400" y="898750"/>
                    <a:pt x="63500" y="927961"/>
                  </a:cubicBezTo>
                  <a:cubicBezTo>
                    <a:pt x="91440" y="972411"/>
                    <a:pt x="140970" y="1002890"/>
                    <a:pt x="215858" y="1002890"/>
                  </a:cubicBezTo>
                  <a:lnTo>
                    <a:pt x="5346153" y="1002890"/>
                  </a:lnTo>
                  <a:cubicBezTo>
                    <a:pt x="5433783" y="1002890"/>
                    <a:pt x="5504903" y="931771"/>
                    <a:pt x="5504903" y="844141"/>
                  </a:cubicBezTo>
                  <a:lnTo>
                    <a:pt x="5504903" y="198425"/>
                  </a:lnTo>
                  <a:cubicBezTo>
                    <a:pt x="5504903" y="149860"/>
                    <a:pt x="5479503" y="104140"/>
                    <a:pt x="5441403" y="74930"/>
                  </a:cubicBezTo>
                  <a:close/>
                  <a:moveTo>
                    <a:pt x="12700" y="800961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306783" y="12700"/>
                  </a:lnTo>
                  <a:cubicBezTo>
                    <a:pt x="5386793" y="12700"/>
                    <a:pt x="5452833" y="78740"/>
                    <a:pt x="5452833" y="158750"/>
                  </a:cubicBezTo>
                  <a:lnTo>
                    <a:pt x="5452833" y="800961"/>
                  </a:lnTo>
                  <a:cubicBezTo>
                    <a:pt x="5452833" y="880971"/>
                    <a:pt x="5386793" y="947011"/>
                    <a:pt x="5306783" y="947011"/>
                  </a:cubicBezTo>
                  <a:lnTo>
                    <a:pt x="158750" y="947011"/>
                  </a:lnTo>
                  <a:cubicBezTo>
                    <a:pt x="78740" y="947011"/>
                    <a:pt x="12700" y="882240"/>
                    <a:pt x="12700" y="800961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id="6" name="Freeform 6"/>
          <p:cNvSpPr/>
          <p:nvPr/>
        </p:nvSpPr>
        <p:spPr>
          <a:xfrm flipH="1">
            <a:off x="9509439" y="4911391"/>
            <a:ext cx="6837281" cy="4114800"/>
          </a:xfrm>
          <a:custGeom>
            <a:avLst/>
            <a:gdLst/>
            <a:ahLst/>
            <a:cxnLst/>
            <a:rect l="l" t="t" r="r" b="b"/>
            <a:pathLst>
              <a:path w="6837281" h="4114800">
                <a:moveTo>
                  <a:pt x="6837281" y="0"/>
                </a:moveTo>
                <a:lnTo>
                  <a:pt x="0" y="0"/>
                </a:lnTo>
                <a:lnTo>
                  <a:pt x="0" y="4114800"/>
                </a:lnTo>
                <a:lnTo>
                  <a:pt x="6837281" y="4114800"/>
                </a:lnTo>
                <a:lnTo>
                  <a:pt x="683728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53400" y="2857500"/>
            <a:ext cx="8961677" cy="1222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200" b="1" dirty="0">
                <a:solidFill>
                  <a:srgbClr val="000001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Real-time chat bridges the gap between expectation and instant communication.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2160" y="2599484"/>
            <a:ext cx="6837281" cy="600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Swish - Real-Time Chat is a messaging application built with the MERN stack, ensuring seamless and efficient communication. It uses </a:t>
            </a:r>
            <a:r>
              <a:rPr lang="en-US" sz="3000" dirty="0" err="1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WebSockets</a:t>
            </a:r>
            <a:r>
              <a:rPr lang="en-US" sz="30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 for instant message updates, providing a smooth user experience. Designed for scalability and performance, it offers a reliable real-time chat environment. With a user-friendly interface and responsive design, Swish delivers a fast, secure, and engaging messaging experience using modern web technologies.</a:t>
            </a:r>
          </a:p>
        </p:txBody>
      </p:sp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94797" y="3085386"/>
            <a:ext cx="12898406" cy="6048228"/>
            <a:chOff x="0" y="0"/>
            <a:chExt cx="17197875" cy="806430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7197875" cy="8064303"/>
              <a:chOff x="0" y="0"/>
              <a:chExt cx="6359053" cy="29818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12700"/>
                <a:ext cx="6294282" cy="2913261"/>
              </a:xfrm>
              <a:custGeom>
                <a:avLst/>
                <a:gdLst/>
                <a:ahLst/>
                <a:cxnLst/>
                <a:rect l="l" t="t" r="r" b="b"/>
                <a:pathLst>
                  <a:path w="6294282" h="2913261">
                    <a:moveTo>
                      <a:pt x="146050" y="2913261"/>
                    </a:moveTo>
                    <a:lnTo>
                      <a:pt x="6148232" y="2913261"/>
                    </a:lnTo>
                    <a:cubicBezTo>
                      <a:pt x="6228243" y="2913261"/>
                      <a:pt x="6294282" y="2847221"/>
                      <a:pt x="6294282" y="2767211"/>
                    </a:cubicBezTo>
                    <a:lnTo>
                      <a:pt x="6294282" y="146050"/>
                    </a:lnTo>
                    <a:cubicBezTo>
                      <a:pt x="6294282" y="66040"/>
                      <a:pt x="6228243" y="0"/>
                      <a:pt x="6148232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767211"/>
                    </a:lnTo>
                    <a:cubicBezTo>
                      <a:pt x="0" y="2848491"/>
                      <a:pt x="66040" y="2913261"/>
                      <a:pt x="146050" y="2913261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6359053" cy="2981841"/>
              </a:xfrm>
              <a:custGeom>
                <a:avLst/>
                <a:gdLst/>
                <a:ahLst/>
                <a:cxnLst/>
                <a:rect l="l" t="t" r="r" b="b"/>
                <a:pathLst>
                  <a:path w="6359053" h="2981841">
                    <a:moveTo>
                      <a:pt x="6295553" y="74930"/>
                    </a:moveTo>
                    <a:cubicBezTo>
                      <a:pt x="6267613" y="30480"/>
                      <a:pt x="6218082" y="0"/>
                      <a:pt x="6160932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779911"/>
                    </a:lnTo>
                    <a:cubicBezTo>
                      <a:pt x="0" y="2831981"/>
                      <a:pt x="25400" y="2877701"/>
                      <a:pt x="63500" y="2906911"/>
                    </a:cubicBezTo>
                    <a:cubicBezTo>
                      <a:pt x="91440" y="2951361"/>
                      <a:pt x="140970" y="2981841"/>
                      <a:pt x="219814" y="2981841"/>
                    </a:cubicBezTo>
                    <a:lnTo>
                      <a:pt x="6200303" y="2981841"/>
                    </a:lnTo>
                    <a:cubicBezTo>
                      <a:pt x="6287932" y="2981841"/>
                      <a:pt x="6359053" y="2910721"/>
                      <a:pt x="6359053" y="2823091"/>
                    </a:cubicBezTo>
                    <a:lnTo>
                      <a:pt x="6359053" y="208686"/>
                    </a:lnTo>
                    <a:cubicBezTo>
                      <a:pt x="6359053" y="149860"/>
                      <a:pt x="6333653" y="104140"/>
                      <a:pt x="6295553" y="74930"/>
                    </a:cubicBezTo>
                    <a:close/>
                    <a:moveTo>
                      <a:pt x="12700" y="2779911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6160932" y="12700"/>
                    </a:lnTo>
                    <a:cubicBezTo>
                      <a:pt x="6240943" y="12700"/>
                      <a:pt x="6306982" y="78740"/>
                      <a:pt x="6306982" y="158750"/>
                    </a:cubicBezTo>
                    <a:lnTo>
                      <a:pt x="6306982" y="2779911"/>
                    </a:lnTo>
                    <a:cubicBezTo>
                      <a:pt x="6306982" y="2859921"/>
                      <a:pt x="6240943" y="2925961"/>
                      <a:pt x="6160932" y="2925961"/>
                    </a:cubicBezTo>
                    <a:lnTo>
                      <a:pt x="158750" y="2925961"/>
                    </a:lnTo>
                    <a:cubicBezTo>
                      <a:pt x="78740" y="2925961"/>
                      <a:pt x="12700" y="2861191"/>
                      <a:pt x="12700" y="2779911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297769" y="1034577"/>
              <a:ext cx="14602332" cy="6084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479"/>
                </a:lnSpc>
              </a:pPr>
              <a:r>
                <a:rPr lang="en-US" sz="31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 today's digital era, real-time communication is crucial for efficient interaction. Messaging applications like Swish enable instant and seamless exchanges, improving collaboration and user engagement. They eliminate delays, enhance accessibility, and provide a more interactive experience. With a focus on speed, security, and scalability, Swish ensures reliable and effective communication, making it an essential tool for modern connectivity.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12149" y="1085850"/>
            <a:ext cx="16063701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80"/>
              </a:lnSpc>
              <a:spcBef>
                <a:spcPct val="0"/>
              </a:spcBef>
            </a:pPr>
            <a:r>
              <a:rPr lang="en-US" sz="6800" b="1" dirty="0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Introduction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666276" y="2800245"/>
            <a:ext cx="2955449" cy="830275"/>
            <a:chOff x="0" y="0"/>
            <a:chExt cx="3940598" cy="110703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40598" cy="1107033"/>
              <a:chOff x="0" y="0"/>
              <a:chExt cx="4223708" cy="118656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2700" y="12700"/>
                <a:ext cx="4158938" cy="1117987"/>
              </a:xfrm>
              <a:custGeom>
                <a:avLst/>
                <a:gdLst/>
                <a:ahLst/>
                <a:cxnLst/>
                <a:rect l="l" t="t" r="r" b="b"/>
                <a:pathLst>
                  <a:path w="4158938" h="1117987">
                    <a:moveTo>
                      <a:pt x="146050" y="1117987"/>
                    </a:moveTo>
                    <a:lnTo>
                      <a:pt x="4012888" y="1117987"/>
                    </a:lnTo>
                    <a:cubicBezTo>
                      <a:pt x="4092899" y="1117987"/>
                      <a:pt x="4158938" y="1051947"/>
                      <a:pt x="4158938" y="971937"/>
                    </a:cubicBezTo>
                    <a:lnTo>
                      <a:pt x="4158938" y="146050"/>
                    </a:lnTo>
                    <a:cubicBezTo>
                      <a:pt x="4158938" y="66040"/>
                      <a:pt x="4092899" y="0"/>
                      <a:pt x="4012888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971937"/>
                    </a:lnTo>
                    <a:cubicBezTo>
                      <a:pt x="0" y="1053217"/>
                      <a:pt x="66040" y="1117987"/>
                      <a:pt x="146050" y="1117987"/>
                    </a:cubicBezTo>
                    <a:close/>
                  </a:path>
                </a:pathLst>
              </a:custGeom>
              <a:solidFill>
                <a:srgbClr val="DED149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4223708" cy="1186567"/>
              </a:xfrm>
              <a:custGeom>
                <a:avLst/>
                <a:gdLst/>
                <a:ahLst/>
                <a:cxnLst/>
                <a:rect l="l" t="t" r="r" b="b"/>
                <a:pathLst>
                  <a:path w="4223708" h="1186567">
                    <a:moveTo>
                      <a:pt x="4160208" y="74930"/>
                    </a:moveTo>
                    <a:cubicBezTo>
                      <a:pt x="4132269" y="30480"/>
                      <a:pt x="4082738" y="0"/>
                      <a:pt x="4025588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984637"/>
                    </a:lnTo>
                    <a:cubicBezTo>
                      <a:pt x="0" y="1036707"/>
                      <a:pt x="25400" y="1082427"/>
                      <a:pt x="63500" y="1111637"/>
                    </a:cubicBezTo>
                    <a:cubicBezTo>
                      <a:pt x="91440" y="1156087"/>
                      <a:pt x="140970" y="1186567"/>
                      <a:pt x="209924" y="1186567"/>
                    </a:cubicBezTo>
                    <a:lnTo>
                      <a:pt x="4064958" y="1186567"/>
                    </a:lnTo>
                    <a:cubicBezTo>
                      <a:pt x="4152588" y="1186567"/>
                      <a:pt x="4223708" y="1115447"/>
                      <a:pt x="4223708" y="1027817"/>
                    </a:cubicBezTo>
                    <a:lnTo>
                      <a:pt x="4223708" y="199377"/>
                    </a:lnTo>
                    <a:cubicBezTo>
                      <a:pt x="4223708" y="149860"/>
                      <a:pt x="4198308" y="104140"/>
                      <a:pt x="4160208" y="74930"/>
                    </a:cubicBezTo>
                    <a:close/>
                    <a:moveTo>
                      <a:pt x="12700" y="984637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4025588" y="12700"/>
                    </a:lnTo>
                    <a:cubicBezTo>
                      <a:pt x="4105599" y="12700"/>
                      <a:pt x="4171638" y="78740"/>
                      <a:pt x="4171638" y="158750"/>
                    </a:cubicBezTo>
                    <a:lnTo>
                      <a:pt x="4171638" y="984637"/>
                    </a:lnTo>
                    <a:cubicBezTo>
                      <a:pt x="4171638" y="1064647"/>
                      <a:pt x="4105599" y="1130687"/>
                      <a:pt x="4025588" y="1130687"/>
                    </a:cubicBezTo>
                    <a:lnTo>
                      <a:pt x="158750" y="1130687"/>
                    </a:lnTo>
                    <a:cubicBezTo>
                      <a:pt x="78740" y="1130687"/>
                      <a:pt x="12700" y="1065917"/>
                      <a:pt x="12700" y="984637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60775" y="223245"/>
              <a:ext cx="3361098" cy="55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Swish </a:t>
              </a:r>
              <a:r>
                <a:rPr lang="en-IN" sz="2499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⏩</a:t>
              </a:r>
              <a:endParaRPr lang="en-US" sz="2499" b="1" dirty="0">
                <a:solidFill>
                  <a:srgbClr val="000001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4914786" y="7075500"/>
            <a:ext cx="1408354" cy="2531356"/>
          </a:xfrm>
          <a:custGeom>
            <a:avLst/>
            <a:gdLst/>
            <a:ahLst/>
            <a:cxnLst/>
            <a:rect l="l" t="t" r="r" b="b"/>
            <a:pathLst>
              <a:path w="1408354" h="2531356">
                <a:moveTo>
                  <a:pt x="0" y="0"/>
                </a:moveTo>
                <a:lnTo>
                  <a:pt x="1408354" y="0"/>
                </a:lnTo>
                <a:lnTo>
                  <a:pt x="1408354" y="2531356"/>
                </a:lnTo>
                <a:lnTo>
                  <a:pt x="0" y="2531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FE5A847B-3A63-41EF-BBB2-30C14E3A9D77}"/>
              </a:ext>
            </a:extLst>
          </p:cNvPr>
          <p:cNvSpPr/>
          <p:nvPr/>
        </p:nvSpPr>
        <p:spPr>
          <a:xfrm>
            <a:off x="1210729" y="2698364"/>
            <a:ext cx="2303365" cy="1758934"/>
          </a:xfrm>
          <a:custGeom>
            <a:avLst/>
            <a:gdLst/>
            <a:ahLst/>
            <a:cxnLst/>
            <a:rect l="l" t="t" r="r" b="b"/>
            <a:pathLst>
              <a:path w="2303365" h="1758934">
                <a:moveTo>
                  <a:pt x="0" y="0"/>
                </a:moveTo>
                <a:lnTo>
                  <a:pt x="2303366" y="0"/>
                </a:lnTo>
                <a:lnTo>
                  <a:pt x="2303366" y="1758934"/>
                </a:lnTo>
                <a:lnTo>
                  <a:pt x="0" y="1758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6000" y="1143000"/>
            <a:ext cx="7239000" cy="8001000"/>
            <a:chOff x="0" y="0"/>
            <a:chExt cx="9652000" cy="10668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652000" cy="10668000"/>
              <a:chOff x="0" y="0"/>
              <a:chExt cx="2442141" cy="269920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12700"/>
                <a:ext cx="2377371" cy="2630628"/>
              </a:xfrm>
              <a:custGeom>
                <a:avLst/>
                <a:gdLst/>
                <a:ahLst/>
                <a:cxnLst/>
                <a:rect l="l" t="t" r="r" b="b"/>
                <a:pathLst>
                  <a:path w="2377371" h="2630628">
                    <a:moveTo>
                      <a:pt x="146050" y="2630628"/>
                    </a:moveTo>
                    <a:lnTo>
                      <a:pt x="2231321" y="2630628"/>
                    </a:lnTo>
                    <a:cubicBezTo>
                      <a:pt x="2311331" y="2630628"/>
                      <a:pt x="2377371" y="2564588"/>
                      <a:pt x="2377371" y="2484578"/>
                    </a:cubicBezTo>
                    <a:lnTo>
                      <a:pt x="2377371" y="146050"/>
                    </a:lnTo>
                    <a:cubicBezTo>
                      <a:pt x="2377371" y="66040"/>
                      <a:pt x="2311331" y="0"/>
                      <a:pt x="223132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484578"/>
                    </a:lnTo>
                    <a:cubicBezTo>
                      <a:pt x="0" y="2565858"/>
                      <a:pt x="66040" y="2630628"/>
                      <a:pt x="146050" y="2630628"/>
                    </a:cubicBezTo>
                    <a:close/>
                  </a:path>
                </a:pathLst>
              </a:custGeom>
              <a:solidFill>
                <a:srgbClr val="F5F1E1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2442141" cy="2699208"/>
              </a:xfrm>
              <a:custGeom>
                <a:avLst/>
                <a:gdLst/>
                <a:ahLst/>
                <a:cxnLst/>
                <a:rect l="l" t="t" r="r" b="b"/>
                <a:pathLst>
                  <a:path w="2442141" h="2699208">
                    <a:moveTo>
                      <a:pt x="2378641" y="74930"/>
                    </a:moveTo>
                    <a:cubicBezTo>
                      <a:pt x="2350701" y="30480"/>
                      <a:pt x="2301171" y="0"/>
                      <a:pt x="224402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497278"/>
                    </a:lnTo>
                    <a:cubicBezTo>
                      <a:pt x="0" y="2549348"/>
                      <a:pt x="25400" y="2595068"/>
                      <a:pt x="63500" y="2624278"/>
                    </a:cubicBezTo>
                    <a:cubicBezTo>
                      <a:pt x="91440" y="2668728"/>
                      <a:pt x="140970" y="2699208"/>
                      <a:pt x="201673" y="2699208"/>
                    </a:cubicBezTo>
                    <a:lnTo>
                      <a:pt x="2283391" y="2699208"/>
                    </a:lnTo>
                    <a:cubicBezTo>
                      <a:pt x="2371021" y="2699208"/>
                      <a:pt x="2442141" y="2628088"/>
                      <a:pt x="2442141" y="2540458"/>
                    </a:cubicBezTo>
                    <a:lnTo>
                      <a:pt x="2442141" y="207220"/>
                    </a:lnTo>
                    <a:cubicBezTo>
                      <a:pt x="2442141" y="149860"/>
                      <a:pt x="2416741" y="104140"/>
                      <a:pt x="2378641" y="74930"/>
                    </a:cubicBezTo>
                    <a:close/>
                    <a:moveTo>
                      <a:pt x="12700" y="2497278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244021" y="12700"/>
                    </a:lnTo>
                    <a:cubicBezTo>
                      <a:pt x="2324031" y="12700"/>
                      <a:pt x="2390071" y="78740"/>
                      <a:pt x="2390071" y="158750"/>
                    </a:cubicBezTo>
                    <a:lnTo>
                      <a:pt x="2390071" y="2497278"/>
                    </a:lnTo>
                    <a:cubicBezTo>
                      <a:pt x="2390071" y="2577288"/>
                      <a:pt x="2324031" y="2643328"/>
                      <a:pt x="2244021" y="2643328"/>
                    </a:cubicBezTo>
                    <a:lnTo>
                      <a:pt x="158750" y="2643328"/>
                    </a:lnTo>
                    <a:cubicBezTo>
                      <a:pt x="78740" y="2643328"/>
                      <a:pt x="12700" y="2578558"/>
                      <a:pt x="12700" y="2497278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6" name="AutoShape 6"/>
            <p:cNvSpPr/>
            <p:nvPr/>
          </p:nvSpPr>
          <p:spPr>
            <a:xfrm>
              <a:off x="0" y="1270000"/>
              <a:ext cx="9652000" cy="0"/>
            </a:xfrm>
            <a:prstGeom prst="line">
              <a:avLst/>
            </a:prstGeom>
            <a:ln w="50800" cap="flat">
              <a:solidFill>
                <a:srgbClr val="00000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508000" y="550863"/>
              <a:ext cx="1079500" cy="269875"/>
            </a:xfrm>
            <a:custGeom>
              <a:avLst/>
              <a:gdLst/>
              <a:ahLst/>
              <a:cxnLst/>
              <a:rect l="l" t="t" r="r" b="b"/>
              <a:pathLst>
                <a:path w="1079500" h="269875">
                  <a:moveTo>
                    <a:pt x="0" y="0"/>
                  </a:moveTo>
                  <a:lnTo>
                    <a:pt x="1079500" y="0"/>
                  </a:lnTo>
                  <a:lnTo>
                    <a:pt x="1079500" y="269874"/>
                  </a:lnTo>
                  <a:lnTo>
                    <a:pt x="0" y="269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 flipH="1">
            <a:off x="12698859" y="2403328"/>
            <a:ext cx="4047378" cy="3090725"/>
          </a:xfrm>
          <a:custGeom>
            <a:avLst/>
            <a:gdLst/>
            <a:ahLst/>
            <a:cxnLst/>
            <a:rect l="l" t="t" r="r" b="b"/>
            <a:pathLst>
              <a:path w="4047378" h="3090725">
                <a:moveTo>
                  <a:pt x="4047377" y="0"/>
                </a:moveTo>
                <a:lnTo>
                  <a:pt x="0" y="0"/>
                </a:lnTo>
                <a:lnTo>
                  <a:pt x="0" y="3090725"/>
                </a:lnTo>
                <a:lnTo>
                  <a:pt x="4047377" y="3090725"/>
                </a:lnTo>
                <a:lnTo>
                  <a:pt x="40473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069284" y="2653678"/>
            <a:ext cx="4469248" cy="6145215"/>
          </a:xfrm>
          <a:custGeom>
            <a:avLst/>
            <a:gdLst/>
            <a:ahLst/>
            <a:cxnLst/>
            <a:rect l="l" t="t" r="r" b="b"/>
            <a:pathLst>
              <a:path w="4469248" h="6145215">
                <a:moveTo>
                  <a:pt x="0" y="0"/>
                </a:moveTo>
                <a:lnTo>
                  <a:pt x="4469248" y="0"/>
                </a:lnTo>
                <a:lnTo>
                  <a:pt x="4469248" y="6145216"/>
                </a:lnTo>
                <a:lnTo>
                  <a:pt x="0" y="6145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81073" y="952500"/>
            <a:ext cx="761060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49"/>
              </a:lnSpc>
              <a:spcBef>
                <a:spcPct val="0"/>
              </a:spcBef>
            </a:pPr>
            <a:r>
              <a:rPr lang="en-US" sz="7499" b="1" dirty="0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Objective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1073" y="2243470"/>
            <a:ext cx="7610604" cy="738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1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The objective of Swish – Real Time Chat is to develop a seamless and efficient messaging platform using the MERN stack. It aims to provide instant communication through real-time message updates using </a:t>
            </a:r>
            <a:r>
              <a:rPr lang="en-US" sz="3100" dirty="0" err="1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WebSockets</a:t>
            </a:r>
            <a:r>
              <a:rPr lang="en-US" sz="31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. The project focuses on scalability, reliability, and a user-friendly interface to enhance the messaging experience. By ensuring secure and fast interactions, Swish aims to deliver a modern, responsive, and interactive chat environment that meets the growing demand for real-time digital communication.</a:t>
            </a:r>
            <a:endParaRPr lang="en-US" sz="3100" u="none" strike="noStrike" dirty="0">
              <a:solidFill>
                <a:srgbClr val="00000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p:transition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820327"/>
            <a:ext cx="7581883" cy="1848426"/>
            <a:chOff x="0" y="0"/>
            <a:chExt cx="3444195" cy="839678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379425" cy="771098"/>
            </a:xfrm>
            <a:custGeom>
              <a:avLst/>
              <a:gdLst/>
              <a:ahLst/>
              <a:cxnLst/>
              <a:rect l="l" t="t" r="r" b="b"/>
              <a:pathLst>
                <a:path w="3379425" h="771098">
                  <a:moveTo>
                    <a:pt x="146050" y="771098"/>
                  </a:moveTo>
                  <a:lnTo>
                    <a:pt x="3233375" y="771098"/>
                  </a:lnTo>
                  <a:cubicBezTo>
                    <a:pt x="3313385" y="771098"/>
                    <a:pt x="3379425" y="705058"/>
                    <a:pt x="3379425" y="625048"/>
                  </a:cubicBezTo>
                  <a:lnTo>
                    <a:pt x="3379425" y="146050"/>
                  </a:lnTo>
                  <a:cubicBezTo>
                    <a:pt x="3379425" y="66040"/>
                    <a:pt x="3313385" y="0"/>
                    <a:pt x="323337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25048"/>
                  </a:lnTo>
                  <a:cubicBezTo>
                    <a:pt x="0" y="706328"/>
                    <a:pt x="66040" y="771098"/>
                    <a:pt x="146050" y="771098"/>
                  </a:cubicBezTo>
                  <a:close/>
                </a:path>
              </a:pathLst>
            </a:custGeom>
            <a:solidFill>
              <a:srgbClr val="F6CD4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444195" cy="839678"/>
            </a:xfrm>
            <a:custGeom>
              <a:avLst/>
              <a:gdLst/>
              <a:ahLst/>
              <a:cxnLst/>
              <a:rect l="l" t="t" r="r" b="b"/>
              <a:pathLst>
                <a:path w="3444195" h="839678">
                  <a:moveTo>
                    <a:pt x="3380695" y="74930"/>
                  </a:moveTo>
                  <a:cubicBezTo>
                    <a:pt x="3352755" y="30480"/>
                    <a:pt x="3303225" y="0"/>
                    <a:pt x="324607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37748"/>
                  </a:lnTo>
                  <a:cubicBezTo>
                    <a:pt x="0" y="689818"/>
                    <a:pt x="25400" y="735538"/>
                    <a:pt x="63500" y="764748"/>
                  </a:cubicBezTo>
                  <a:cubicBezTo>
                    <a:pt x="91440" y="809198"/>
                    <a:pt x="140970" y="839678"/>
                    <a:pt x="206314" y="839678"/>
                  </a:cubicBezTo>
                  <a:lnTo>
                    <a:pt x="3285445" y="839678"/>
                  </a:lnTo>
                  <a:cubicBezTo>
                    <a:pt x="3373075" y="839678"/>
                    <a:pt x="3444195" y="768558"/>
                    <a:pt x="3444195" y="680928"/>
                  </a:cubicBezTo>
                  <a:lnTo>
                    <a:pt x="3444195" y="197578"/>
                  </a:lnTo>
                  <a:cubicBezTo>
                    <a:pt x="3444195" y="149860"/>
                    <a:pt x="3418795" y="104140"/>
                    <a:pt x="3380695" y="74930"/>
                  </a:cubicBezTo>
                  <a:close/>
                  <a:moveTo>
                    <a:pt x="12700" y="63774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246075" y="12700"/>
                  </a:lnTo>
                  <a:cubicBezTo>
                    <a:pt x="3326085" y="12700"/>
                    <a:pt x="3392125" y="78740"/>
                    <a:pt x="3392125" y="158750"/>
                  </a:cubicBezTo>
                  <a:lnTo>
                    <a:pt x="3392125" y="637748"/>
                  </a:lnTo>
                  <a:cubicBezTo>
                    <a:pt x="3392125" y="717758"/>
                    <a:pt x="3326085" y="783798"/>
                    <a:pt x="3246075" y="783798"/>
                  </a:cubicBezTo>
                  <a:lnTo>
                    <a:pt x="158750" y="783798"/>
                  </a:lnTo>
                  <a:cubicBezTo>
                    <a:pt x="78740" y="783798"/>
                    <a:pt x="12700" y="719028"/>
                    <a:pt x="12700" y="637748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469013" y="4820327"/>
            <a:ext cx="7581883" cy="1848426"/>
            <a:chOff x="0" y="0"/>
            <a:chExt cx="3444195" cy="839678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3379425" cy="771098"/>
            </a:xfrm>
            <a:custGeom>
              <a:avLst/>
              <a:gdLst/>
              <a:ahLst/>
              <a:cxnLst/>
              <a:rect l="l" t="t" r="r" b="b"/>
              <a:pathLst>
                <a:path w="3379425" h="771098">
                  <a:moveTo>
                    <a:pt x="146050" y="771098"/>
                  </a:moveTo>
                  <a:lnTo>
                    <a:pt x="3233375" y="771098"/>
                  </a:lnTo>
                  <a:cubicBezTo>
                    <a:pt x="3313385" y="771098"/>
                    <a:pt x="3379425" y="705058"/>
                    <a:pt x="3379425" y="625048"/>
                  </a:cubicBezTo>
                  <a:lnTo>
                    <a:pt x="3379425" y="146050"/>
                  </a:lnTo>
                  <a:cubicBezTo>
                    <a:pt x="3379425" y="66040"/>
                    <a:pt x="3313385" y="0"/>
                    <a:pt x="323337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25048"/>
                  </a:lnTo>
                  <a:cubicBezTo>
                    <a:pt x="0" y="706328"/>
                    <a:pt x="66040" y="771098"/>
                    <a:pt x="146050" y="771098"/>
                  </a:cubicBezTo>
                  <a:close/>
                </a:path>
              </a:pathLst>
            </a:custGeom>
            <a:solidFill>
              <a:srgbClr val="F2955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444195" cy="839678"/>
            </a:xfrm>
            <a:custGeom>
              <a:avLst/>
              <a:gdLst/>
              <a:ahLst/>
              <a:cxnLst/>
              <a:rect l="l" t="t" r="r" b="b"/>
              <a:pathLst>
                <a:path w="3444195" h="839678">
                  <a:moveTo>
                    <a:pt x="3380695" y="74930"/>
                  </a:moveTo>
                  <a:cubicBezTo>
                    <a:pt x="3352755" y="30480"/>
                    <a:pt x="3303225" y="0"/>
                    <a:pt x="324607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37748"/>
                  </a:lnTo>
                  <a:cubicBezTo>
                    <a:pt x="0" y="689818"/>
                    <a:pt x="25400" y="735538"/>
                    <a:pt x="63500" y="764748"/>
                  </a:cubicBezTo>
                  <a:cubicBezTo>
                    <a:pt x="91440" y="809198"/>
                    <a:pt x="140970" y="839678"/>
                    <a:pt x="206314" y="839678"/>
                  </a:cubicBezTo>
                  <a:lnTo>
                    <a:pt x="3285445" y="839678"/>
                  </a:lnTo>
                  <a:cubicBezTo>
                    <a:pt x="3373075" y="839678"/>
                    <a:pt x="3444195" y="768558"/>
                    <a:pt x="3444195" y="680928"/>
                  </a:cubicBezTo>
                  <a:lnTo>
                    <a:pt x="3444195" y="197578"/>
                  </a:lnTo>
                  <a:cubicBezTo>
                    <a:pt x="3444195" y="149860"/>
                    <a:pt x="3418795" y="104140"/>
                    <a:pt x="3380695" y="74930"/>
                  </a:cubicBezTo>
                  <a:close/>
                  <a:moveTo>
                    <a:pt x="12700" y="63774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246075" y="12700"/>
                  </a:lnTo>
                  <a:cubicBezTo>
                    <a:pt x="3326085" y="12700"/>
                    <a:pt x="3392125" y="78740"/>
                    <a:pt x="3392125" y="158750"/>
                  </a:cubicBezTo>
                  <a:lnTo>
                    <a:pt x="3392125" y="637748"/>
                  </a:lnTo>
                  <a:cubicBezTo>
                    <a:pt x="3392125" y="717758"/>
                    <a:pt x="3326085" y="783798"/>
                    <a:pt x="3246075" y="783798"/>
                  </a:cubicBezTo>
                  <a:lnTo>
                    <a:pt x="158750" y="783798"/>
                  </a:lnTo>
                  <a:cubicBezTo>
                    <a:pt x="78740" y="783798"/>
                    <a:pt x="12700" y="719028"/>
                    <a:pt x="12700" y="637748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7173578"/>
            <a:ext cx="7581883" cy="1848426"/>
            <a:chOff x="0" y="0"/>
            <a:chExt cx="3444195" cy="839678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3379425" cy="771098"/>
            </a:xfrm>
            <a:custGeom>
              <a:avLst/>
              <a:gdLst/>
              <a:ahLst/>
              <a:cxnLst/>
              <a:rect l="l" t="t" r="r" b="b"/>
              <a:pathLst>
                <a:path w="3379425" h="771098">
                  <a:moveTo>
                    <a:pt x="146050" y="771098"/>
                  </a:moveTo>
                  <a:lnTo>
                    <a:pt x="3233375" y="771098"/>
                  </a:lnTo>
                  <a:cubicBezTo>
                    <a:pt x="3313385" y="771098"/>
                    <a:pt x="3379425" y="705058"/>
                    <a:pt x="3379425" y="625048"/>
                  </a:cubicBezTo>
                  <a:lnTo>
                    <a:pt x="3379425" y="146050"/>
                  </a:lnTo>
                  <a:cubicBezTo>
                    <a:pt x="3379425" y="66040"/>
                    <a:pt x="3313385" y="0"/>
                    <a:pt x="323337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25048"/>
                  </a:lnTo>
                  <a:cubicBezTo>
                    <a:pt x="0" y="706328"/>
                    <a:pt x="66040" y="771098"/>
                    <a:pt x="146050" y="771098"/>
                  </a:cubicBezTo>
                  <a:close/>
                </a:path>
              </a:pathLst>
            </a:custGeom>
            <a:solidFill>
              <a:srgbClr val="F6CD4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444195" cy="839678"/>
            </a:xfrm>
            <a:custGeom>
              <a:avLst/>
              <a:gdLst/>
              <a:ahLst/>
              <a:cxnLst/>
              <a:rect l="l" t="t" r="r" b="b"/>
              <a:pathLst>
                <a:path w="3444195" h="839678">
                  <a:moveTo>
                    <a:pt x="3380695" y="74930"/>
                  </a:moveTo>
                  <a:cubicBezTo>
                    <a:pt x="3352755" y="30480"/>
                    <a:pt x="3303225" y="0"/>
                    <a:pt x="324607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37748"/>
                  </a:lnTo>
                  <a:cubicBezTo>
                    <a:pt x="0" y="689818"/>
                    <a:pt x="25400" y="735538"/>
                    <a:pt x="63500" y="764748"/>
                  </a:cubicBezTo>
                  <a:cubicBezTo>
                    <a:pt x="91440" y="809198"/>
                    <a:pt x="140970" y="839678"/>
                    <a:pt x="206314" y="839678"/>
                  </a:cubicBezTo>
                  <a:lnTo>
                    <a:pt x="3285445" y="839678"/>
                  </a:lnTo>
                  <a:cubicBezTo>
                    <a:pt x="3373075" y="839678"/>
                    <a:pt x="3444195" y="768558"/>
                    <a:pt x="3444195" y="680928"/>
                  </a:cubicBezTo>
                  <a:lnTo>
                    <a:pt x="3444195" y="197578"/>
                  </a:lnTo>
                  <a:cubicBezTo>
                    <a:pt x="3444195" y="149860"/>
                    <a:pt x="3418795" y="104140"/>
                    <a:pt x="3380695" y="74930"/>
                  </a:cubicBezTo>
                  <a:close/>
                  <a:moveTo>
                    <a:pt x="12700" y="63774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246075" y="12700"/>
                  </a:lnTo>
                  <a:cubicBezTo>
                    <a:pt x="3326085" y="12700"/>
                    <a:pt x="3392125" y="78740"/>
                    <a:pt x="3392125" y="158750"/>
                  </a:cubicBezTo>
                  <a:lnTo>
                    <a:pt x="3392125" y="637748"/>
                  </a:lnTo>
                  <a:cubicBezTo>
                    <a:pt x="3392125" y="717758"/>
                    <a:pt x="3326085" y="783798"/>
                    <a:pt x="3246075" y="783798"/>
                  </a:cubicBezTo>
                  <a:lnTo>
                    <a:pt x="158750" y="783798"/>
                  </a:lnTo>
                  <a:cubicBezTo>
                    <a:pt x="78740" y="783798"/>
                    <a:pt x="12700" y="719028"/>
                    <a:pt x="12700" y="637748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69013" y="7173578"/>
            <a:ext cx="7581883" cy="1848426"/>
            <a:chOff x="0" y="0"/>
            <a:chExt cx="3444195" cy="839678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3379425" cy="771098"/>
            </a:xfrm>
            <a:custGeom>
              <a:avLst/>
              <a:gdLst/>
              <a:ahLst/>
              <a:cxnLst/>
              <a:rect l="l" t="t" r="r" b="b"/>
              <a:pathLst>
                <a:path w="3379425" h="771098">
                  <a:moveTo>
                    <a:pt x="146050" y="771098"/>
                  </a:moveTo>
                  <a:lnTo>
                    <a:pt x="3233375" y="771098"/>
                  </a:lnTo>
                  <a:cubicBezTo>
                    <a:pt x="3313385" y="771098"/>
                    <a:pt x="3379425" y="705058"/>
                    <a:pt x="3379425" y="625048"/>
                  </a:cubicBezTo>
                  <a:lnTo>
                    <a:pt x="3379425" y="146050"/>
                  </a:lnTo>
                  <a:cubicBezTo>
                    <a:pt x="3379425" y="66040"/>
                    <a:pt x="3313385" y="0"/>
                    <a:pt x="323337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625048"/>
                  </a:lnTo>
                  <a:cubicBezTo>
                    <a:pt x="0" y="706328"/>
                    <a:pt x="66040" y="771098"/>
                    <a:pt x="146050" y="771098"/>
                  </a:cubicBezTo>
                  <a:close/>
                </a:path>
              </a:pathLst>
            </a:custGeom>
            <a:solidFill>
              <a:srgbClr val="F2955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444195" cy="839678"/>
            </a:xfrm>
            <a:custGeom>
              <a:avLst/>
              <a:gdLst/>
              <a:ahLst/>
              <a:cxnLst/>
              <a:rect l="l" t="t" r="r" b="b"/>
              <a:pathLst>
                <a:path w="3444195" h="839678">
                  <a:moveTo>
                    <a:pt x="3380695" y="74930"/>
                  </a:moveTo>
                  <a:cubicBezTo>
                    <a:pt x="3352755" y="30480"/>
                    <a:pt x="3303225" y="0"/>
                    <a:pt x="324607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637748"/>
                  </a:lnTo>
                  <a:cubicBezTo>
                    <a:pt x="0" y="689818"/>
                    <a:pt x="25400" y="735538"/>
                    <a:pt x="63500" y="764748"/>
                  </a:cubicBezTo>
                  <a:cubicBezTo>
                    <a:pt x="91440" y="809198"/>
                    <a:pt x="140970" y="839678"/>
                    <a:pt x="206314" y="839678"/>
                  </a:cubicBezTo>
                  <a:lnTo>
                    <a:pt x="3285445" y="839678"/>
                  </a:lnTo>
                  <a:cubicBezTo>
                    <a:pt x="3373075" y="839678"/>
                    <a:pt x="3444195" y="768558"/>
                    <a:pt x="3444195" y="680928"/>
                  </a:cubicBezTo>
                  <a:lnTo>
                    <a:pt x="3444195" y="197578"/>
                  </a:lnTo>
                  <a:cubicBezTo>
                    <a:pt x="3444195" y="149860"/>
                    <a:pt x="3418795" y="104140"/>
                    <a:pt x="3380695" y="74930"/>
                  </a:cubicBezTo>
                  <a:close/>
                  <a:moveTo>
                    <a:pt x="12700" y="63774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246075" y="12700"/>
                  </a:lnTo>
                  <a:cubicBezTo>
                    <a:pt x="3326085" y="12700"/>
                    <a:pt x="3392125" y="78740"/>
                    <a:pt x="3392125" y="158750"/>
                  </a:cubicBezTo>
                  <a:lnTo>
                    <a:pt x="3392125" y="637748"/>
                  </a:lnTo>
                  <a:cubicBezTo>
                    <a:pt x="3392125" y="717758"/>
                    <a:pt x="3326085" y="783798"/>
                    <a:pt x="3246075" y="783798"/>
                  </a:cubicBezTo>
                  <a:lnTo>
                    <a:pt x="158750" y="783798"/>
                  </a:lnTo>
                  <a:cubicBezTo>
                    <a:pt x="78740" y="783798"/>
                    <a:pt x="12700" y="719028"/>
                    <a:pt x="12700" y="637748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2809488" y="343379"/>
            <a:ext cx="4666268" cy="4114800"/>
          </a:xfrm>
          <a:custGeom>
            <a:avLst/>
            <a:gdLst/>
            <a:ahLst/>
            <a:cxnLst/>
            <a:rect l="l" t="t" r="r" b="b"/>
            <a:pathLst>
              <a:path w="4666268" h="4114800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1085850"/>
            <a:ext cx="9153217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0"/>
              </a:lnSpc>
              <a:spcBef>
                <a:spcPct val="0"/>
              </a:spcBef>
            </a:pPr>
            <a:r>
              <a:rPr lang="en-US" sz="6800" b="1" dirty="0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Motivation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248703"/>
            <a:ext cx="915321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The motivation for this project is driven by the following objectives: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1415" y="5110470"/>
            <a:ext cx="673645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Enable seamless and instant real-time communication.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91728" y="5110470"/>
            <a:ext cx="673645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Improve user experience with a responsive and interactive interface.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1415" y="7463721"/>
            <a:ext cx="673645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Utilize modern web technologies for secure and fast performance.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91728" y="7463721"/>
            <a:ext cx="673645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Ensure scalability and reliability for efficient messaging.</a:t>
            </a:r>
          </a:p>
        </p:txBody>
      </p:sp>
    </p:spTree>
  </p:cSld>
  <p:clrMapOvr>
    <a:masterClrMapping/>
  </p:clrMapOvr>
  <p:transition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0500" y="4470754"/>
            <a:ext cx="8572502" cy="2071947"/>
            <a:chOff x="0" y="0"/>
            <a:chExt cx="11430003" cy="45720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1430003" cy="4572000"/>
              <a:chOff x="0" y="0"/>
              <a:chExt cx="4226335" cy="169053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12700"/>
                <a:ext cx="4161565" cy="1621954"/>
              </a:xfrm>
              <a:custGeom>
                <a:avLst/>
                <a:gdLst/>
                <a:ahLst/>
                <a:cxnLst/>
                <a:rect l="l" t="t" r="r" b="b"/>
                <a:pathLst>
                  <a:path w="4161565" h="1621954">
                    <a:moveTo>
                      <a:pt x="146050" y="1621954"/>
                    </a:moveTo>
                    <a:lnTo>
                      <a:pt x="4015515" y="1621954"/>
                    </a:lnTo>
                    <a:cubicBezTo>
                      <a:pt x="4095524" y="1621954"/>
                      <a:pt x="4161565" y="1555914"/>
                      <a:pt x="4161565" y="1475904"/>
                    </a:cubicBezTo>
                    <a:lnTo>
                      <a:pt x="4161565" y="146050"/>
                    </a:lnTo>
                    <a:cubicBezTo>
                      <a:pt x="4161565" y="66040"/>
                      <a:pt x="4095524" y="0"/>
                      <a:pt x="4015515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1475904"/>
                    </a:lnTo>
                    <a:cubicBezTo>
                      <a:pt x="0" y="1557184"/>
                      <a:pt x="66040" y="1621954"/>
                      <a:pt x="146050" y="1621954"/>
                    </a:cubicBezTo>
                    <a:close/>
                  </a:path>
                </a:pathLst>
              </a:custGeom>
              <a:solidFill>
                <a:srgbClr val="F29552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4226335" cy="1690534"/>
              </a:xfrm>
              <a:custGeom>
                <a:avLst/>
                <a:gdLst/>
                <a:ahLst/>
                <a:cxnLst/>
                <a:rect l="l" t="t" r="r" b="b"/>
                <a:pathLst>
                  <a:path w="4226335" h="1690534">
                    <a:moveTo>
                      <a:pt x="4162835" y="74930"/>
                    </a:moveTo>
                    <a:cubicBezTo>
                      <a:pt x="4134895" y="30480"/>
                      <a:pt x="4085365" y="0"/>
                      <a:pt x="4028215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1488604"/>
                    </a:lnTo>
                    <a:cubicBezTo>
                      <a:pt x="0" y="1540674"/>
                      <a:pt x="25400" y="1586394"/>
                      <a:pt x="63500" y="1615604"/>
                    </a:cubicBezTo>
                    <a:cubicBezTo>
                      <a:pt x="91440" y="1660054"/>
                      <a:pt x="140970" y="1690534"/>
                      <a:pt x="209936" y="1690534"/>
                    </a:cubicBezTo>
                    <a:lnTo>
                      <a:pt x="4067585" y="1690534"/>
                    </a:lnTo>
                    <a:cubicBezTo>
                      <a:pt x="4155215" y="1690534"/>
                      <a:pt x="4226335" y="1619414"/>
                      <a:pt x="4226335" y="1531784"/>
                    </a:cubicBezTo>
                    <a:lnTo>
                      <a:pt x="4226335" y="201990"/>
                    </a:lnTo>
                    <a:cubicBezTo>
                      <a:pt x="4226334" y="149860"/>
                      <a:pt x="4200934" y="104140"/>
                      <a:pt x="4162835" y="74930"/>
                    </a:cubicBezTo>
                    <a:close/>
                    <a:moveTo>
                      <a:pt x="12700" y="1488604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4028215" y="12700"/>
                    </a:lnTo>
                    <a:cubicBezTo>
                      <a:pt x="4108224" y="12700"/>
                      <a:pt x="4174265" y="78740"/>
                      <a:pt x="4174265" y="158750"/>
                    </a:cubicBezTo>
                    <a:lnTo>
                      <a:pt x="4174265" y="1488604"/>
                    </a:lnTo>
                    <a:cubicBezTo>
                      <a:pt x="4174265" y="1568614"/>
                      <a:pt x="4108224" y="1634654"/>
                      <a:pt x="4028215" y="1634654"/>
                    </a:cubicBezTo>
                    <a:lnTo>
                      <a:pt x="158750" y="1634654"/>
                    </a:lnTo>
                    <a:cubicBezTo>
                      <a:pt x="78740" y="1634654"/>
                      <a:pt x="12700" y="1569884"/>
                      <a:pt x="12700" y="1488604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71031" y="856275"/>
              <a:ext cx="10160000" cy="2505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Backend Development: </a:t>
              </a:r>
              <a:r>
                <a:rPr lang="en-US" sz="35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Node.js, Express.js, Socket.io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10500" y="1974923"/>
            <a:ext cx="8572500" cy="2286000"/>
            <a:chOff x="0" y="0"/>
            <a:chExt cx="11430000" cy="30480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430000" cy="3048000"/>
              <a:chOff x="0" y="0"/>
              <a:chExt cx="4226334" cy="112702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" y="12700"/>
                <a:ext cx="4161565" cy="1058443"/>
              </a:xfrm>
              <a:custGeom>
                <a:avLst/>
                <a:gdLst/>
                <a:ahLst/>
                <a:cxnLst/>
                <a:rect l="l" t="t" r="r" b="b"/>
                <a:pathLst>
                  <a:path w="4161565" h="1058443">
                    <a:moveTo>
                      <a:pt x="146050" y="1058443"/>
                    </a:moveTo>
                    <a:lnTo>
                      <a:pt x="4015515" y="1058443"/>
                    </a:lnTo>
                    <a:cubicBezTo>
                      <a:pt x="4095524" y="1058443"/>
                      <a:pt x="4161565" y="992403"/>
                      <a:pt x="4161565" y="912393"/>
                    </a:cubicBezTo>
                    <a:lnTo>
                      <a:pt x="4161565" y="146050"/>
                    </a:lnTo>
                    <a:cubicBezTo>
                      <a:pt x="4161565" y="66040"/>
                      <a:pt x="4095524" y="0"/>
                      <a:pt x="4015515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912393"/>
                    </a:lnTo>
                    <a:cubicBezTo>
                      <a:pt x="0" y="993673"/>
                      <a:pt x="66040" y="1058443"/>
                      <a:pt x="146050" y="1058443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4226335" cy="1127023"/>
              </a:xfrm>
              <a:custGeom>
                <a:avLst/>
                <a:gdLst/>
                <a:ahLst/>
                <a:cxnLst/>
                <a:rect l="l" t="t" r="r" b="b"/>
                <a:pathLst>
                  <a:path w="4226335" h="1127023">
                    <a:moveTo>
                      <a:pt x="4162835" y="74930"/>
                    </a:moveTo>
                    <a:cubicBezTo>
                      <a:pt x="4134895" y="30480"/>
                      <a:pt x="4085365" y="0"/>
                      <a:pt x="4028215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925093"/>
                    </a:lnTo>
                    <a:cubicBezTo>
                      <a:pt x="0" y="977163"/>
                      <a:pt x="25400" y="1022883"/>
                      <a:pt x="63500" y="1052093"/>
                    </a:cubicBezTo>
                    <a:cubicBezTo>
                      <a:pt x="91440" y="1096543"/>
                      <a:pt x="140970" y="1127023"/>
                      <a:pt x="209936" y="1127023"/>
                    </a:cubicBezTo>
                    <a:lnTo>
                      <a:pt x="4067585" y="1127023"/>
                    </a:lnTo>
                    <a:cubicBezTo>
                      <a:pt x="4155215" y="1127023"/>
                      <a:pt x="4226335" y="1055903"/>
                      <a:pt x="4226335" y="968273"/>
                    </a:cubicBezTo>
                    <a:lnTo>
                      <a:pt x="4226335" y="199068"/>
                    </a:lnTo>
                    <a:cubicBezTo>
                      <a:pt x="4226334" y="149860"/>
                      <a:pt x="4200934" y="104140"/>
                      <a:pt x="4162835" y="74930"/>
                    </a:cubicBezTo>
                    <a:close/>
                    <a:moveTo>
                      <a:pt x="12700" y="925093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4028215" y="12700"/>
                    </a:lnTo>
                    <a:cubicBezTo>
                      <a:pt x="4108224" y="12700"/>
                      <a:pt x="4174265" y="78740"/>
                      <a:pt x="4174265" y="158750"/>
                    </a:cubicBezTo>
                    <a:lnTo>
                      <a:pt x="4174265" y="925093"/>
                    </a:lnTo>
                    <a:cubicBezTo>
                      <a:pt x="4174265" y="1005103"/>
                      <a:pt x="4108224" y="1071143"/>
                      <a:pt x="4028215" y="1071143"/>
                    </a:cubicBezTo>
                    <a:lnTo>
                      <a:pt x="158750" y="1071143"/>
                    </a:lnTo>
                    <a:cubicBezTo>
                      <a:pt x="78740" y="1071143"/>
                      <a:pt x="12700" y="1006373"/>
                      <a:pt x="12700" y="925093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571031" y="630364"/>
              <a:ext cx="10160000" cy="1514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Frontend Development: </a:t>
              </a:r>
              <a:r>
                <a:rPr lang="en-US" sz="35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React.js, Tailwind CSS, </a:t>
              </a:r>
              <a:r>
                <a:rPr lang="en-US" sz="3500" dirty="0" err="1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Zustand</a:t>
              </a:r>
              <a:r>
                <a:rPr lang="en-US" sz="35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and </a:t>
              </a:r>
              <a:r>
                <a:rPr lang="en-US" sz="3500" dirty="0" err="1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DaisyUI</a:t>
              </a:r>
              <a:r>
                <a:rPr lang="en-US" sz="35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</a:t>
              </a:r>
              <a:endParaRPr lang="en-US" sz="3500" b="1" dirty="0">
                <a:solidFill>
                  <a:srgbClr val="000001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905000" y="3193880"/>
            <a:ext cx="5350930" cy="3755380"/>
          </a:xfrm>
          <a:custGeom>
            <a:avLst/>
            <a:gdLst/>
            <a:ahLst/>
            <a:cxnLst/>
            <a:rect l="l" t="t" r="r" b="b"/>
            <a:pathLst>
              <a:path w="5350930" h="3755380">
                <a:moveTo>
                  <a:pt x="0" y="0"/>
                </a:moveTo>
                <a:lnTo>
                  <a:pt x="5350930" y="0"/>
                </a:lnTo>
                <a:lnTo>
                  <a:pt x="5350930" y="3755380"/>
                </a:lnTo>
                <a:lnTo>
                  <a:pt x="0" y="375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44559" y="6801460"/>
            <a:ext cx="3871812" cy="2456840"/>
          </a:xfrm>
          <a:custGeom>
            <a:avLst/>
            <a:gdLst/>
            <a:ahLst/>
            <a:cxnLst/>
            <a:rect l="l" t="t" r="r" b="b"/>
            <a:pathLst>
              <a:path w="3871812" h="2456840">
                <a:moveTo>
                  <a:pt x="0" y="0"/>
                </a:moveTo>
                <a:lnTo>
                  <a:pt x="3871812" y="0"/>
                </a:lnTo>
                <a:lnTo>
                  <a:pt x="3871812" y="2456840"/>
                </a:lnTo>
                <a:lnTo>
                  <a:pt x="0" y="2456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0485" y="1719222"/>
            <a:ext cx="58293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80"/>
              </a:lnSpc>
              <a:spcBef>
                <a:spcPct val="0"/>
              </a:spcBef>
            </a:pPr>
            <a:r>
              <a:rPr lang="en-US" sz="6800" b="1" u="none" strike="noStrike" dirty="0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Methodology</a:t>
            </a:r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B6C53957-DF17-44A5-93D3-890C49B0C06B}"/>
              </a:ext>
            </a:extLst>
          </p:cNvPr>
          <p:cNvGrpSpPr/>
          <p:nvPr/>
        </p:nvGrpSpPr>
        <p:grpSpPr>
          <a:xfrm>
            <a:off x="7770573" y="6749782"/>
            <a:ext cx="8572500" cy="2286000"/>
            <a:chOff x="0" y="0"/>
            <a:chExt cx="11430000" cy="3048000"/>
          </a:xfrm>
        </p:grpSpPr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268F15DB-A46B-4F7D-AF77-93002A008EE7}"/>
                </a:ext>
              </a:extLst>
            </p:cNvPr>
            <p:cNvGrpSpPr/>
            <p:nvPr/>
          </p:nvGrpSpPr>
          <p:grpSpPr>
            <a:xfrm>
              <a:off x="0" y="0"/>
              <a:ext cx="11430000" cy="3048000"/>
              <a:chOff x="0" y="0"/>
              <a:chExt cx="4226334" cy="1127023"/>
            </a:xfrm>
          </p:grpSpPr>
          <p:sp>
            <p:nvSpPr>
              <p:cNvPr id="18" name="Freeform 9">
                <a:extLst>
                  <a:ext uri="{FF2B5EF4-FFF2-40B4-BE49-F238E27FC236}">
                    <a16:creationId xmlns:a16="http://schemas.microsoft.com/office/drawing/2014/main" id="{954E3422-1D06-43BA-A060-DF2CC2BBA1D2}"/>
                  </a:ext>
                </a:extLst>
              </p:cNvPr>
              <p:cNvSpPr/>
              <p:nvPr/>
            </p:nvSpPr>
            <p:spPr>
              <a:xfrm>
                <a:off x="12700" y="12700"/>
                <a:ext cx="4161565" cy="1058443"/>
              </a:xfrm>
              <a:custGeom>
                <a:avLst/>
                <a:gdLst/>
                <a:ahLst/>
                <a:cxnLst/>
                <a:rect l="l" t="t" r="r" b="b"/>
                <a:pathLst>
                  <a:path w="4161565" h="1058443">
                    <a:moveTo>
                      <a:pt x="146050" y="1058443"/>
                    </a:moveTo>
                    <a:lnTo>
                      <a:pt x="4015515" y="1058443"/>
                    </a:lnTo>
                    <a:cubicBezTo>
                      <a:pt x="4095524" y="1058443"/>
                      <a:pt x="4161565" y="992403"/>
                      <a:pt x="4161565" y="912393"/>
                    </a:cubicBezTo>
                    <a:lnTo>
                      <a:pt x="4161565" y="146050"/>
                    </a:lnTo>
                    <a:cubicBezTo>
                      <a:pt x="4161565" y="66040"/>
                      <a:pt x="4095524" y="0"/>
                      <a:pt x="4015515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912393"/>
                    </a:lnTo>
                    <a:cubicBezTo>
                      <a:pt x="0" y="993673"/>
                      <a:pt x="66040" y="1058443"/>
                      <a:pt x="146050" y="1058443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</p:sp>
          <p:sp>
            <p:nvSpPr>
              <p:cNvPr id="19" name="Freeform 10">
                <a:extLst>
                  <a:ext uri="{FF2B5EF4-FFF2-40B4-BE49-F238E27FC236}">
                    <a16:creationId xmlns:a16="http://schemas.microsoft.com/office/drawing/2014/main" id="{C134FD13-2A7D-447D-BAEB-A7C1963F72BD}"/>
                  </a:ext>
                </a:extLst>
              </p:cNvPr>
              <p:cNvSpPr/>
              <p:nvPr/>
            </p:nvSpPr>
            <p:spPr>
              <a:xfrm>
                <a:off x="0" y="0"/>
                <a:ext cx="4226335" cy="1127023"/>
              </a:xfrm>
              <a:custGeom>
                <a:avLst/>
                <a:gdLst/>
                <a:ahLst/>
                <a:cxnLst/>
                <a:rect l="l" t="t" r="r" b="b"/>
                <a:pathLst>
                  <a:path w="4226335" h="1127023">
                    <a:moveTo>
                      <a:pt x="4162835" y="74930"/>
                    </a:moveTo>
                    <a:cubicBezTo>
                      <a:pt x="4134895" y="30480"/>
                      <a:pt x="4085365" y="0"/>
                      <a:pt x="4028215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925093"/>
                    </a:lnTo>
                    <a:cubicBezTo>
                      <a:pt x="0" y="977163"/>
                      <a:pt x="25400" y="1022883"/>
                      <a:pt x="63500" y="1052093"/>
                    </a:cubicBezTo>
                    <a:cubicBezTo>
                      <a:pt x="91440" y="1096543"/>
                      <a:pt x="140970" y="1127023"/>
                      <a:pt x="209936" y="1127023"/>
                    </a:cubicBezTo>
                    <a:lnTo>
                      <a:pt x="4067585" y="1127023"/>
                    </a:lnTo>
                    <a:cubicBezTo>
                      <a:pt x="4155215" y="1127023"/>
                      <a:pt x="4226335" y="1055903"/>
                      <a:pt x="4226335" y="968273"/>
                    </a:cubicBezTo>
                    <a:lnTo>
                      <a:pt x="4226335" y="199068"/>
                    </a:lnTo>
                    <a:cubicBezTo>
                      <a:pt x="4226334" y="149860"/>
                      <a:pt x="4200934" y="104140"/>
                      <a:pt x="4162835" y="74930"/>
                    </a:cubicBezTo>
                    <a:close/>
                    <a:moveTo>
                      <a:pt x="12700" y="925093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4028215" y="12700"/>
                    </a:lnTo>
                    <a:cubicBezTo>
                      <a:pt x="4108224" y="12700"/>
                      <a:pt x="4174265" y="78740"/>
                      <a:pt x="4174265" y="158750"/>
                    </a:cubicBezTo>
                    <a:lnTo>
                      <a:pt x="4174265" y="925093"/>
                    </a:lnTo>
                    <a:cubicBezTo>
                      <a:pt x="4174265" y="1005103"/>
                      <a:pt x="4108224" y="1071143"/>
                      <a:pt x="4028215" y="1071143"/>
                    </a:cubicBezTo>
                    <a:lnTo>
                      <a:pt x="158750" y="1071143"/>
                    </a:lnTo>
                    <a:cubicBezTo>
                      <a:pt x="78740" y="1071143"/>
                      <a:pt x="12700" y="1006373"/>
                      <a:pt x="12700" y="925093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39D9F788-D886-4DBE-9234-B51FA9023231}"/>
                </a:ext>
              </a:extLst>
            </p:cNvPr>
            <p:cNvSpPr txBox="1"/>
            <p:nvPr/>
          </p:nvSpPr>
          <p:spPr>
            <a:xfrm>
              <a:off x="571031" y="300267"/>
              <a:ext cx="10160000" cy="2300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</a:pPr>
              <a:r>
                <a:rPr lang="en-US" sz="35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Database Management: </a:t>
              </a:r>
              <a:r>
                <a:rPr lang="en-US" sz="35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MongoDB</a:t>
              </a:r>
            </a:p>
            <a:p>
              <a:pPr marL="0" lvl="0" indent="0" algn="l">
                <a:lnSpc>
                  <a:spcPts val="4550"/>
                </a:lnSpc>
              </a:pPr>
              <a:r>
                <a:rPr lang="en-US" sz="35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Cloud: </a:t>
              </a:r>
              <a:r>
                <a:rPr lang="en-US" sz="3500" dirty="0" err="1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Cloudinary</a:t>
              </a:r>
              <a:r>
                <a:rPr lang="en-US" sz="35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(for media management)</a:t>
              </a:r>
            </a:p>
          </p:txBody>
        </p:sp>
      </p:grpSp>
    </p:spTree>
  </p:cSld>
  <p:clrMapOvr>
    <a:masterClrMapping/>
  </p:clrMapOvr>
  <p:transition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63015" y="6323696"/>
            <a:ext cx="6477000" cy="3225800"/>
            <a:chOff x="0" y="0"/>
            <a:chExt cx="8636000" cy="430106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636000" cy="4301067"/>
              <a:chOff x="0" y="0"/>
              <a:chExt cx="3193230" cy="15903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2700" y="12700"/>
                <a:ext cx="3128461" cy="1521774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1521774">
                    <a:moveTo>
                      <a:pt x="146050" y="1521774"/>
                    </a:moveTo>
                    <a:lnTo>
                      <a:pt x="2982411" y="1521774"/>
                    </a:lnTo>
                    <a:cubicBezTo>
                      <a:pt x="3062421" y="1521774"/>
                      <a:pt x="3128461" y="1455734"/>
                      <a:pt x="3128461" y="1375724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1375724"/>
                    </a:lnTo>
                    <a:cubicBezTo>
                      <a:pt x="0" y="1457004"/>
                      <a:pt x="66040" y="1521774"/>
                      <a:pt x="146050" y="1521774"/>
                    </a:cubicBezTo>
                    <a:close/>
                  </a:path>
                </a:pathLst>
              </a:custGeom>
              <a:solidFill>
                <a:srgbClr val="F29552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3193231" cy="1590354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1590354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1388424"/>
                    </a:lnTo>
                    <a:cubicBezTo>
                      <a:pt x="0" y="1440494"/>
                      <a:pt x="25400" y="1486214"/>
                      <a:pt x="63500" y="1515424"/>
                    </a:cubicBezTo>
                    <a:cubicBezTo>
                      <a:pt x="91440" y="1559874"/>
                      <a:pt x="140970" y="1590354"/>
                      <a:pt x="205151" y="1590354"/>
                    </a:cubicBezTo>
                    <a:lnTo>
                      <a:pt x="3034480" y="1590354"/>
                    </a:lnTo>
                    <a:cubicBezTo>
                      <a:pt x="3122111" y="1590354"/>
                      <a:pt x="3193231" y="1519234"/>
                      <a:pt x="3193231" y="1431604"/>
                    </a:cubicBezTo>
                    <a:lnTo>
                      <a:pt x="3193231" y="201471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1388424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1388424"/>
                    </a:lnTo>
                    <a:cubicBezTo>
                      <a:pt x="3141161" y="1468434"/>
                      <a:pt x="3075121" y="1534474"/>
                      <a:pt x="2995111" y="1534474"/>
                    </a:cubicBezTo>
                    <a:lnTo>
                      <a:pt x="158750" y="1534474"/>
                    </a:lnTo>
                    <a:cubicBezTo>
                      <a:pt x="78740" y="1534474"/>
                      <a:pt x="12700" y="1469704"/>
                      <a:pt x="12700" y="1388424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48312" y="231021"/>
              <a:ext cx="7614644" cy="3521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b="1" dirty="0" err="1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Cloudinary</a:t>
              </a:r>
              <a:r>
                <a:rPr lang="en-US" sz="28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8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is used for storing and managing media files, ensuring efficient image optimization, secure uploads, and fast delivery within chats.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47985" y="2902488"/>
            <a:ext cx="6477000" cy="3225734"/>
            <a:chOff x="0" y="0"/>
            <a:chExt cx="8636000" cy="430097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8636000" cy="4300979"/>
              <a:chOff x="0" y="0"/>
              <a:chExt cx="3193230" cy="159032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" y="12700"/>
                <a:ext cx="3128461" cy="1521742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1521742">
                    <a:moveTo>
                      <a:pt x="146050" y="1521742"/>
                    </a:moveTo>
                    <a:lnTo>
                      <a:pt x="2982411" y="1521742"/>
                    </a:lnTo>
                    <a:cubicBezTo>
                      <a:pt x="3062421" y="1521742"/>
                      <a:pt x="3128461" y="1455702"/>
                      <a:pt x="3128461" y="1375692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1375692"/>
                    </a:lnTo>
                    <a:cubicBezTo>
                      <a:pt x="0" y="1456971"/>
                      <a:pt x="66040" y="1521742"/>
                      <a:pt x="146050" y="1521742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3193231" cy="159032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159032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1388392"/>
                    </a:lnTo>
                    <a:cubicBezTo>
                      <a:pt x="0" y="1440461"/>
                      <a:pt x="25400" y="1486181"/>
                      <a:pt x="63500" y="1515392"/>
                    </a:cubicBezTo>
                    <a:cubicBezTo>
                      <a:pt x="91440" y="1559842"/>
                      <a:pt x="140970" y="1590321"/>
                      <a:pt x="205151" y="1590321"/>
                    </a:cubicBezTo>
                    <a:lnTo>
                      <a:pt x="3034480" y="1590321"/>
                    </a:lnTo>
                    <a:cubicBezTo>
                      <a:pt x="3122111" y="1590321"/>
                      <a:pt x="3193231" y="1519202"/>
                      <a:pt x="3193231" y="1431572"/>
                    </a:cubicBezTo>
                    <a:lnTo>
                      <a:pt x="3193231" y="201471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1388392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1388392"/>
                    </a:lnTo>
                    <a:cubicBezTo>
                      <a:pt x="3141161" y="1468402"/>
                      <a:pt x="3075121" y="1534442"/>
                      <a:pt x="2995111" y="1534442"/>
                    </a:cubicBezTo>
                    <a:lnTo>
                      <a:pt x="158750" y="1534442"/>
                    </a:lnTo>
                    <a:cubicBezTo>
                      <a:pt x="78740" y="1534442"/>
                      <a:pt x="12700" y="1469671"/>
                      <a:pt x="12700" y="1388392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571500" y="365276"/>
              <a:ext cx="7366000" cy="3521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Swish’s </a:t>
              </a:r>
              <a:r>
                <a:rPr lang="en-US" sz="28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frontend</a:t>
              </a:r>
              <a:r>
                <a:rPr lang="en-US" sz="28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is built using </a:t>
              </a:r>
              <a:r>
                <a:rPr lang="en-US" sz="28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React</a:t>
              </a:r>
              <a:r>
                <a:rPr lang="en-US" sz="28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styled with </a:t>
              </a:r>
              <a:r>
                <a:rPr lang="en-US" sz="28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Tailwind CSS </a:t>
              </a:r>
              <a:r>
                <a:rPr lang="en-US" sz="28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and</a:t>
              </a:r>
              <a:r>
                <a:rPr lang="en-US" sz="28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800" b="1" dirty="0" err="1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DaisyUI</a:t>
              </a:r>
              <a:r>
                <a:rPr lang="en-US" sz="28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and managed with </a:t>
              </a:r>
              <a:r>
                <a:rPr lang="en-US" sz="2800" b="1" dirty="0" err="1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Zustand</a:t>
              </a:r>
              <a:r>
                <a:rPr lang="en-US" sz="28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for a seamless real-time experience.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47985" y="6323729"/>
            <a:ext cx="6477000" cy="3225734"/>
            <a:chOff x="0" y="0"/>
            <a:chExt cx="8636000" cy="430097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8636000" cy="4300979"/>
              <a:chOff x="0" y="0"/>
              <a:chExt cx="3193230" cy="159032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2700" y="12700"/>
                <a:ext cx="3128461" cy="1521742"/>
              </a:xfrm>
              <a:custGeom>
                <a:avLst/>
                <a:gdLst/>
                <a:ahLst/>
                <a:cxnLst/>
                <a:rect l="l" t="t" r="r" b="b"/>
                <a:pathLst>
                  <a:path w="3128461" h="1521742">
                    <a:moveTo>
                      <a:pt x="146050" y="1521742"/>
                    </a:moveTo>
                    <a:lnTo>
                      <a:pt x="2982411" y="1521742"/>
                    </a:lnTo>
                    <a:cubicBezTo>
                      <a:pt x="3062421" y="1521742"/>
                      <a:pt x="3128461" y="1455702"/>
                      <a:pt x="3128461" y="1375692"/>
                    </a:cubicBezTo>
                    <a:lnTo>
                      <a:pt x="3128461" y="146050"/>
                    </a:lnTo>
                    <a:cubicBezTo>
                      <a:pt x="3128461" y="66040"/>
                      <a:pt x="3062421" y="0"/>
                      <a:pt x="2982411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1375692"/>
                    </a:lnTo>
                    <a:cubicBezTo>
                      <a:pt x="0" y="1456971"/>
                      <a:pt x="66040" y="1521742"/>
                      <a:pt x="146050" y="1521742"/>
                    </a:cubicBezTo>
                    <a:close/>
                  </a:path>
                </a:pathLst>
              </a:custGeom>
              <a:solidFill>
                <a:srgbClr val="F6CD4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3193231" cy="1590321"/>
              </a:xfrm>
              <a:custGeom>
                <a:avLst/>
                <a:gdLst/>
                <a:ahLst/>
                <a:cxnLst/>
                <a:rect l="l" t="t" r="r" b="b"/>
                <a:pathLst>
                  <a:path w="3193231" h="1590321">
                    <a:moveTo>
                      <a:pt x="3129730" y="74930"/>
                    </a:moveTo>
                    <a:cubicBezTo>
                      <a:pt x="3101791" y="30480"/>
                      <a:pt x="3052261" y="0"/>
                      <a:pt x="2995111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1388392"/>
                    </a:lnTo>
                    <a:cubicBezTo>
                      <a:pt x="0" y="1440461"/>
                      <a:pt x="25400" y="1486181"/>
                      <a:pt x="63500" y="1515392"/>
                    </a:cubicBezTo>
                    <a:cubicBezTo>
                      <a:pt x="91440" y="1559842"/>
                      <a:pt x="140970" y="1590321"/>
                      <a:pt x="205151" y="1590321"/>
                    </a:cubicBezTo>
                    <a:lnTo>
                      <a:pt x="3034480" y="1590321"/>
                    </a:lnTo>
                    <a:cubicBezTo>
                      <a:pt x="3122111" y="1590321"/>
                      <a:pt x="3193231" y="1519202"/>
                      <a:pt x="3193231" y="1431572"/>
                    </a:cubicBezTo>
                    <a:lnTo>
                      <a:pt x="3193231" y="201471"/>
                    </a:lnTo>
                    <a:cubicBezTo>
                      <a:pt x="3193230" y="149860"/>
                      <a:pt x="3167830" y="104140"/>
                      <a:pt x="3129730" y="74930"/>
                    </a:cubicBezTo>
                    <a:close/>
                    <a:moveTo>
                      <a:pt x="12700" y="1388392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2995111" y="12700"/>
                    </a:lnTo>
                    <a:cubicBezTo>
                      <a:pt x="3075121" y="12700"/>
                      <a:pt x="3141161" y="78740"/>
                      <a:pt x="3141161" y="158750"/>
                    </a:cubicBezTo>
                    <a:lnTo>
                      <a:pt x="3141161" y="1388392"/>
                    </a:lnTo>
                    <a:cubicBezTo>
                      <a:pt x="3141161" y="1468402"/>
                      <a:pt x="3075121" y="1534442"/>
                      <a:pt x="2995111" y="1534442"/>
                    </a:cubicBezTo>
                    <a:lnTo>
                      <a:pt x="158750" y="1534442"/>
                    </a:lnTo>
                    <a:cubicBezTo>
                      <a:pt x="78740" y="1534442"/>
                      <a:pt x="12700" y="1469671"/>
                      <a:pt x="12700" y="1388392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449856" y="389879"/>
              <a:ext cx="7958028" cy="3521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 b="1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MongoDB</a:t>
              </a:r>
              <a:r>
                <a:rPr lang="en-US" sz="2800" dirty="0">
                  <a:solidFill>
                    <a:srgbClr val="00000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stores user data and chat history efficiently, ensuring fast retrieval with optimized schema design, indexing, and structured data management.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63015" y="2902488"/>
            <a:ext cx="6477000" cy="3225734"/>
            <a:chOff x="0" y="0"/>
            <a:chExt cx="3193230" cy="1590321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3128461" cy="1521742"/>
            </a:xfrm>
            <a:custGeom>
              <a:avLst/>
              <a:gdLst/>
              <a:ahLst/>
              <a:cxnLst/>
              <a:rect l="l" t="t" r="r" b="b"/>
              <a:pathLst>
                <a:path w="3128461" h="1521742">
                  <a:moveTo>
                    <a:pt x="146050" y="1521742"/>
                  </a:moveTo>
                  <a:lnTo>
                    <a:pt x="2982411" y="1521742"/>
                  </a:lnTo>
                  <a:cubicBezTo>
                    <a:pt x="3062421" y="1521742"/>
                    <a:pt x="3128461" y="1455702"/>
                    <a:pt x="3128461" y="1375692"/>
                  </a:cubicBezTo>
                  <a:lnTo>
                    <a:pt x="3128461" y="146050"/>
                  </a:lnTo>
                  <a:cubicBezTo>
                    <a:pt x="3128461" y="66040"/>
                    <a:pt x="3062421" y="0"/>
                    <a:pt x="298241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375692"/>
                  </a:lnTo>
                  <a:cubicBezTo>
                    <a:pt x="0" y="1456971"/>
                    <a:pt x="66040" y="1521742"/>
                    <a:pt x="146050" y="1521742"/>
                  </a:cubicBezTo>
                  <a:close/>
                </a:path>
              </a:pathLst>
            </a:custGeom>
            <a:solidFill>
              <a:srgbClr val="F29552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3193231" cy="1590321"/>
            </a:xfrm>
            <a:custGeom>
              <a:avLst/>
              <a:gdLst/>
              <a:ahLst/>
              <a:cxnLst/>
              <a:rect l="l" t="t" r="r" b="b"/>
              <a:pathLst>
                <a:path w="3193231" h="1590321">
                  <a:moveTo>
                    <a:pt x="3129730" y="74930"/>
                  </a:moveTo>
                  <a:cubicBezTo>
                    <a:pt x="3101791" y="30480"/>
                    <a:pt x="3052261" y="0"/>
                    <a:pt x="299511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388392"/>
                  </a:lnTo>
                  <a:cubicBezTo>
                    <a:pt x="0" y="1440461"/>
                    <a:pt x="25400" y="1486181"/>
                    <a:pt x="63500" y="1515392"/>
                  </a:cubicBezTo>
                  <a:cubicBezTo>
                    <a:pt x="91440" y="1559842"/>
                    <a:pt x="140970" y="1590321"/>
                    <a:pt x="205151" y="1590321"/>
                  </a:cubicBezTo>
                  <a:lnTo>
                    <a:pt x="3034480" y="1590321"/>
                  </a:lnTo>
                  <a:cubicBezTo>
                    <a:pt x="3122111" y="1590321"/>
                    <a:pt x="3193231" y="1519202"/>
                    <a:pt x="3193231" y="1431572"/>
                  </a:cubicBezTo>
                  <a:lnTo>
                    <a:pt x="3193231" y="201471"/>
                  </a:lnTo>
                  <a:cubicBezTo>
                    <a:pt x="3193230" y="149860"/>
                    <a:pt x="3167830" y="104140"/>
                    <a:pt x="3129730" y="74930"/>
                  </a:cubicBezTo>
                  <a:close/>
                  <a:moveTo>
                    <a:pt x="12700" y="1388392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995111" y="12700"/>
                  </a:lnTo>
                  <a:cubicBezTo>
                    <a:pt x="3075121" y="12700"/>
                    <a:pt x="3141161" y="78740"/>
                    <a:pt x="3141161" y="158750"/>
                  </a:cubicBezTo>
                  <a:lnTo>
                    <a:pt x="3141161" y="1388392"/>
                  </a:lnTo>
                  <a:cubicBezTo>
                    <a:pt x="3141161" y="1468402"/>
                    <a:pt x="3075121" y="1534442"/>
                    <a:pt x="2995111" y="1534442"/>
                  </a:cubicBezTo>
                  <a:lnTo>
                    <a:pt x="158750" y="1534442"/>
                  </a:lnTo>
                  <a:cubicBezTo>
                    <a:pt x="78740" y="1534442"/>
                    <a:pt x="12700" y="1469671"/>
                    <a:pt x="12700" y="1388392"/>
                  </a:cubicBezTo>
                  <a:close/>
                </a:path>
              </a:pathLst>
            </a:custGeom>
            <a:solidFill>
              <a:srgbClr val="000001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9700313" y="3158246"/>
            <a:ext cx="5757210" cy="2640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The </a:t>
            </a:r>
            <a:r>
              <a:rPr lang="en-US" sz="2800" b="1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backend</a:t>
            </a:r>
            <a:r>
              <a:rPr lang="en-US" sz="28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 uses </a:t>
            </a:r>
            <a:r>
              <a:rPr lang="en-US" sz="2800" b="1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Node.js</a:t>
            </a:r>
            <a:r>
              <a:rPr lang="en-US" sz="28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2800" b="1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Express.js</a:t>
            </a:r>
            <a:r>
              <a:rPr lang="en-US" sz="28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, and </a:t>
            </a:r>
            <a:r>
              <a:rPr lang="en-US" sz="2800" b="1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Socket.io </a:t>
            </a:r>
            <a:r>
              <a:rPr lang="en-US" sz="28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to handle APIs, authentication, and </a:t>
            </a:r>
            <a:r>
              <a:rPr lang="en-US" sz="2800" b="1" dirty="0" err="1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WebSockets</a:t>
            </a:r>
            <a:r>
              <a:rPr lang="en-US" sz="2800" dirty="0">
                <a:solidFill>
                  <a:srgbClr val="000001"/>
                </a:solidFill>
                <a:latin typeface="Public Sans"/>
                <a:ea typeface="Public Sans"/>
                <a:cs typeface="Public Sans"/>
                <a:sym typeface="Public Sans"/>
              </a:rPr>
              <a:t> for instant, real-time message communication. </a:t>
            </a:r>
          </a:p>
        </p:txBody>
      </p:sp>
      <p:sp>
        <p:nvSpPr>
          <p:cNvPr id="21" name="Freeform 21"/>
          <p:cNvSpPr/>
          <p:nvPr/>
        </p:nvSpPr>
        <p:spPr>
          <a:xfrm>
            <a:off x="15981400" y="2585322"/>
            <a:ext cx="2181814" cy="2362200"/>
          </a:xfrm>
          <a:custGeom>
            <a:avLst/>
            <a:gdLst/>
            <a:ahLst/>
            <a:cxnLst/>
            <a:rect l="l" t="t" r="r" b="b"/>
            <a:pathLst>
              <a:path w="2181814" h="2362200">
                <a:moveTo>
                  <a:pt x="0" y="0"/>
                </a:moveTo>
                <a:lnTo>
                  <a:pt x="2181814" y="0"/>
                </a:lnTo>
                <a:lnTo>
                  <a:pt x="2181814" y="2362200"/>
                </a:lnTo>
                <a:lnTo>
                  <a:pt x="0" y="236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299258" y="6029325"/>
            <a:ext cx="2655916" cy="4114800"/>
          </a:xfrm>
          <a:custGeom>
            <a:avLst/>
            <a:gdLst/>
            <a:ahLst/>
            <a:cxnLst/>
            <a:rect l="l" t="t" r="r" b="b"/>
            <a:pathLst>
              <a:path w="2655916" h="4114800">
                <a:moveTo>
                  <a:pt x="0" y="0"/>
                </a:moveTo>
                <a:lnTo>
                  <a:pt x="2655916" y="0"/>
                </a:lnTo>
                <a:lnTo>
                  <a:pt x="26559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905000" y="775637"/>
            <a:ext cx="14478000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1"/>
                </a:solidFill>
                <a:latin typeface="Public Sans Heavy"/>
                <a:ea typeface="Public Sans Heavy"/>
                <a:cs typeface="Public Sans Heavy"/>
                <a:sym typeface="Public Sans Heavy"/>
              </a:rPr>
              <a:t>Implementation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257678" y="1862664"/>
            <a:ext cx="3772644" cy="830275"/>
            <a:chOff x="0" y="0"/>
            <a:chExt cx="5030192" cy="110703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5030192" cy="1107033"/>
              <a:chOff x="0" y="0"/>
              <a:chExt cx="5391584" cy="118656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2700" y="12700"/>
                <a:ext cx="5326814" cy="1117987"/>
              </a:xfrm>
              <a:custGeom>
                <a:avLst/>
                <a:gdLst/>
                <a:ahLst/>
                <a:cxnLst/>
                <a:rect l="l" t="t" r="r" b="b"/>
                <a:pathLst>
                  <a:path w="5326814" h="1117987">
                    <a:moveTo>
                      <a:pt x="146050" y="1117987"/>
                    </a:moveTo>
                    <a:lnTo>
                      <a:pt x="5180764" y="1117987"/>
                    </a:lnTo>
                    <a:cubicBezTo>
                      <a:pt x="5260773" y="1117987"/>
                      <a:pt x="5326814" y="1051947"/>
                      <a:pt x="5326814" y="971937"/>
                    </a:cubicBezTo>
                    <a:lnTo>
                      <a:pt x="5326814" y="146050"/>
                    </a:lnTo>
                    <a:cubicBezTo>
                      <a:pt x="5326814" y="66040"/>
                      <a:pt x="5260773" y="0"/>
                      <a:pt x="5180764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971937"/>
                    </a:lnTo>
                    <a:cubicBezTo>
                      <a:pt x="0" y="1053217"/>
                      <a:pt x="66040" y="1117987"/>
                      <a:pt x="146050" y="1117987"/>
                    </a:cubicBezTo>
                    <a:close/>
                  </a:path>
                </a:pathLst>
              </a:custGeom>
              <a:solidFill>
                <a:srgbClr val="DED149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5391584" cy="1186567"/>
              </a:xfrm>
              <a:custGeom>
                <a:avLst/>
                <a:gdLst/>
                <a:ahLst/>
                <a:cxnLst/>
                <a:rect l="l" t="t" r="r" b="b"/>
                <a:pathLst>
                  <a:path w="5391584" h="1186567">
                    <a:moveTo>
                      <a:pt x="5328084" y="74930"/>
                    </a:moveTo>
                    <a:cubicBezTo>
                      <a:pt x="5300144" y="30480"/>
                      <a:pt x="5250614" y="0"/>
                      <a:pt x="5193464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984637"/>
                    </a:lnTo>
                    <a:cubicBezTo>
                      <a:pt x="0" y="1036707"/>
                      <a:pt x="25400" y="1082427"/>
                      <a:pt x="63500" y="1111637"/>
                    </a:cubicBezTo>
                    <a:cubicBezTo>
                      <a:pt x="91440" y="1156087"/>
                      <a:pt x="140970" y="1186567"/>
                      <a:pt x="215333" y="1186567"/>
                    </a:cubicBezTo>
                    <a:lnTo>
                      <a:pt x="5232834" y="1186567"/>
                    </a:lnTo>
                    <a:cubicBezTo>
                      <a:pt x="5320464" y="1186567"/>
                      <a:pt x="5391584" y="1115447"/>
                      <a:pt x="5391584" y="1027817"/>
                    </a:cubicBezTo>
                    <a:lnTo>
                      <a:pt x="5391584" y="199377"/>
                    </a:lnTo>
                    <a:cubicBezTo>
                      <a:pt x="5391583" y="149860"/>
                      <a:pt x="5366183" y="104140"/>
                      <a:pt x="5328084" y="74930"/>
                    </a:cubicBezTo>
                    <a:close/>
                    <a:moveTo>
                      <a:pt x="12700" y="984637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5193464" y="12700"/>
                    </a:lnTo>
                    <a:cubicBezTo>
                      <a:pt x="5273473" y="12700"/>
                      <a:pt x="5339514" y="78740"/>
                      <a:pt x="5339514" y="158750"/>
                    </a:cubicBezTo>
                    <a:lnTo>
                      <a:pt x="5339514" y="984637"/>
                    </a:lnTo>
                    <a:cubicBezTo>
                      <a:pt x="5339514" y="1064647"/>
                      <a:pt x="5273473" y="1130687"/>
                      <a:pt x="5193464" y="1130687"/>
                    </a:cubicBezTo>
                    <a:lnTo>
                      <a:pt x="158750" y="1130687"/>
                    </a:lnTo>
                    <a:cubicBezTo>
                      <a:pt x="78740" y="1130687"/>
                      <a:pt x="12700" y="1065917"/>
                      <a:pt x="12700" y="984637"/>
                    </a:cubicBezTo>
                    <a:close/>
                  </a:path>
                </a:pathLst>
              </a:custGeom>
              <a:solidFill>
                <a:srgbClr val="000001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332880" y="223245"/>
              <a:ext cx="4290458" cy="556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Swish </a:t>
              </a:r>
              <a:r>
                <a:rPr lang="en-IN" sz="2499" b="1" dirty="0">
                  <a:solidFill>
                    <a:srgbClr val="000001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⏩</a:t>
              </a:r>
              <a:endParaRPr lang="en-US" sz="2499" b="1" dirty="0">
                <a:solidFill>
                  <a:srgbClr val="000001"/>
                </a:solidFill>
                <a:latin typeface="Public Sans Bold"/>
                <a:ea typeface="Public Sans Bold"/>
                <a:cs typeface="Public Sans Bold"/>
                <a:sym typeface="Public Sans Bold"/>
              </a:endParaRPr>
            </a:p>
          </p:txBody>
        </p:sp>
      </p:grpSp>
    </p:spTree>
  </p:cSld>
  <p:clrMapOvr>
    <a:masterClrMapping/>
  </p:clrMapOvr>
  <p:transition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0331A5-2F85-446B-BA51-BFA4F47A3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64496"/>
            <a:ext cx="8149913" cy="4582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CD0234-DCCC-4938-8EAA-D21A500DF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09" y="564496"/>
            <a:ext cx="9065727" cy="4582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62230A-0780-44B1-AB1F-0D59FBEF7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295900"/>
            <a:ext cx="7543800" cy="46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24261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857</Words>
  <Application>Microsoft Office PowerPoint</Application>
  <PresentationFormat>Custom</PresentationFormat>
  <Paragraphs>93</Paragraphs>
  <Slides>19</Slides>
  <Notes>2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Public Sans Medium</vt:lpstr>
      <vt:lpstr>Public Sans Heavy</vt:lpstr>
      <vt:lpstr>Calibri</vt:lpstr>
      <vt:lpstr>Arial</vt:lpstr>
      <vt:lpstr>Public Sans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Impacts of Technology on Texts Education Presentation in Yellow Cream Simple Lined Style</dc:title>
  <cp:lastModifiedBy>jeetp</cp:lastModifiedBy>
  <cp:revision>14</cp:revision>
  <dcterms:created xsi:type="dcterms:W3CDTF">2006-08-16T00:00:00Z</dcterms:created>
  <dcterms:modified xsi:type="dcterms:W3CDTF">2025-02-11T17:07:55Z</dcterms:modified>
  <dc:identifier>DAGeuBxTHIE</dc:identifier>
</cp:coreProperties>
</file>